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4"/>
  </p:sldMasterIdLst>
  <p:notesMasterIdLst>
    <p:notesMasterId r:id="rId14"/>
  </p:notesMasterIdLst>
  <p:handoutMasterIdLst>
    <p:handoutMasterId r:id="rId15"/>
  </p:handoutMasterIdLst>
  <p:sldIdLst>
    <p:sldId id="262" r:id="rId5"/>
    <p:sldId id="960" r:id="rId6"/>
    <p:sldId id="957" r:id="rId7"/>
    <p:sldId id="964" r:id="rId8"/>
    <p:sldId id="955" r:id="rId9"/>
    <p:sldId id="261" r:id="rId10"/>
    <p:sldId id="958" r:id="rId11"/>
    <p:sldId id="263" r:id="rId12"/>
    <p:sldId id="961"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FCD"/>
    <a:srgbClr val="000000"/>
    <a:srgbClr val="F7A99B"/>
    <a:srgbClr val="151517"/>
    <a:srgbClr val="FFCABF"/>
    <a:srgbClr val="EE80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558358-5648-4D89-8513-ED7182563AE8}" v="1" dt="2022-03-10T12:30:13.2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88"/>
    <p:restoredTop sz="93860" autoAdjust="0"/>
  </p:normalViewPr>
  <p:slideViewPr>
    <p:cSldViewPr snapToGrid="0">
      <p:cViewPr varScale="1">
        <p:scale>
          <a:sx n="111" d="100"/>
          <a:sy n="111" d="100"/>
        </p:scale>
        <p:origin x="1000" y="200"/>
      </p:cViewPr>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regneark.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regneark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regneark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regneark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Blad1!$B$1</c:f>
              <c:strCache>
                <c:ptCount val="1"/>
                <c:pt idx="0">
                  <c:v>Kundnöjdhet</c:v>
                </c:pt>
              </c:strCache>
            </c:strRef>
          </c:tx>
          <c:spPr>
            <a:ln>
              <a:noFill/>
            </a:ln>
          </c:spPr>
          <c:dPt>
            <c:idx val="0"/>
            <c:bubble3D val="0"/>
            <c:spPr>
              <a:solidFill>
                <a:schemeClr val="accent3">
                  <a:lumMod val="60000"/>
                  <a:lumOff val="40000"/>
                </a:schemeClr>
              </a:solidFill>
              <a:ln w="19050">
                <a:noFill/>
              </a:ln>
              <a:effectLst/>
            </c:spPr>
            <c:extLst>
              <c:ext xmlns:c16="http://schemas.microsoft.com/office/drawing/2014/chart" uri="{C3380CC4-5D6E-409C-BE32-E72D297353CC}">
                <c16:uniqueId val="{00000001-F94D-4878-8677-2393D9FE0555}"/>
              </c:ext>
            </c:extLst>
          </c:dPt>
          <c:dPt>
            <c:idx val="1"/>
            <c:bubble3D val="0"/>
            <c:spPr>
              <a:solidFill>
                <a:schemeClr val="accent3">
                  <a:lumMod val="20000"/>
                  <a:lumOff val="80000"/>
                </a:schemeClr>
              </a:solidFill>
              <a:ln w="19050">
                <a:noFill/>
              </a:ln>
              <a:effectLst/>
            </c:spPr>
            <c:extLst>
              <c:ext xmlns:c16="http://schemas.microsoft.com/office/drawing/2014/chart" uri="{C3380CC4-5D6E-409C-BE32-E72D297353CC}">
                <c16:uniqueId val="{00000003-F94D-4878-8677-2393D9FE0555}"/>
              </c:ext>
            </c:extLst>
          </c:dPt>
          <c:cat>
            <c:strRef>
              <c:f>Blad1!$A$2:$A$3</c:f>
              <c:strCache>
                <c:ptCount val="2"/>
                <c:pt idx="0">
                  <c:v>kv 1</c:v>
                </c:pt>
                <c:pt idx="1">
                  <c:v>kv 2</c:v>
                </c:pt>
              </c:strCache>
            </c:strRef>
          </c:cat>
          <c:val>
            <c:numRef>
              <c:f>Blad1!$B$2:$B$3</c:f>
              <c:numCache>
                <c:formatCode>General</c:formatCode>
                <c:ptCount val="2"/>
                <c:pt idx="0">
                  <c:v>96</c:v>
                </c:pt>
                <c:pt idx="1">
                  <c:v>4</c:v>
                </c:pt>
              </c:numCache>
            </c:numRef>
          </c:val>
          <c:extLst>
            <c:ext xmlns:c16="http://schemas.microsoft.com/office/drawing/2014/chart" uri="{C3380CC4-5D6E-409C-BE32-E72D297353CC}">
              <c16:uniqueId val="{00000004-F94D-4878-8677-2393D9FE055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Blad1!$B$1</c:f>
              <c:strCache>
                <c:ptCount val="1"/>
                <c:pt idx="0">
                  <c:v>Kundnöjdhet</c:v>
                </c:pt>
              </c:strCache>
            </c:strRef>
          </c:tx>
          <c:spPr>
            <a:solidFill>
              <a:schemeClr val="accent2"/>
            </a:solidFill>
            <a:ln>
              <a:noFill/>
            </a:ln>
          </c:spPr>
          <c:dPt>
            <c:idx val="0"/>
            <c:bubble3D val="0"/>
            <c:spPr>
              <a:solidFill>
                <a:schemeClr val="accent4">
                  <a:lumMod val="75000"/>
                </a:schemeClr>
              </a:solidFill>
              <a:ln w="19050">
                <a:noFill/>
              </a:ln>
              <a:effectLst/>
            </c:spPr>
            <c:extLst>
              <c:ext xmlns:c16="http://schemas.microsoft.com/office/drawing/2014/chart" uri="{C3380CC4-5D6E-409C-BE32-E72D297353CC}">
                <c16:uniqueId val="{00000001-189C-4D56-AA65-625C70D9DE83}"/>
              </c:ext>
            </c:extLst>
          </c:dPt>
          <c:dPt>
            <c:idx val="1"/>
            <c:bubble3D val="0"/>
            <c:spPr>
              <a:solidFill>
                <a:schemeClr val="accent4">
                  <a:lumMod val="20000"/>
                  <a:lumOff val="80000"/>
                </a:schemeClr>
              </a:solidFill>
              <a:ln w="19050">
                <a:noFill/>
              </a:ln>
              <a:effectLst/>
            </c:spPr>
            <c:extLst>
              <c:ext xmlns:c16="http://schemas.microsoft.com/office/drawing/2014/chart" uri="{C3380CC4-5D6E-409C-BE32-E72D297353CC}">
                <c16:uniqueId val="{00000003-189C-4D56-AA65-625C70D9DE83}"/>
              </c:ext>
            </c:extLst>
          </c:dPt>
          <c:cat>
            <c:strRef>
              <c:f>Blad1!$A$2:$A$3</c:f>
              <c:strCache>
                <c:ptCount val="2"/>
                <c:pt idx="0">
                  <c:v>kv 1</c:v>
                </c:pt>
                <c:pt idx="1">
                  <c:v>kv 2</c:v>
                </c:pt>
              </c:strCache>
            </c:strRef>
          </c:cat>
          <c:val>
            <c:numRef>
              <c:f>Blad1!$B$2:$B$3</c:f>
              <c:numCache>
                <c:formatCode>General</c:formatCode>
                <c:ptCount val="2"/>
                <c:pt idx="0">
                  <c:v>96</c:v>
                </c:pt>
                <c:pt idx="1">
                  <c:v>4</c:v>
                </c:pt>
              </c:numCache>
            </c:numRef>
          </c:val>
          <c:extLst>
            <c:ext xmlns:c16="http://schemas.microsoft.com/office/drawing/2014/chart" uri="{C3380CC4-5D6E-409C-BE32-E72D297353CC}">
              <c16:uniqueId val="{00000004-189C-4D56-AA65-625C70D9DE8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Blad1!$B$1</c:f>
              <c:strCache>
                <c:ptCount val="1"/>
                <c:pt idx="0">
                  <c:v>Kundnöjdhet</c:v>
                </c:pt>
              </c:strCache>
            </c:strRef>
          </c:tx>
          <c:spPr>
            <a:ln>
              <a:noFill/>
            </a:ln>
          </c:spPr>
          <c:dPt>
            <c:idx val="0"/>
            <c:bubble3D val="0"/>
            <c:spPr>
              <a:solidFill>
                <a:schemeClr val="accent3">
                  <a:lumMod val="60000"/>
                  <a:lumOff val="40000"/>
                </a:schemeClr>
              </a:solidFill>
              <a:ln w="19050">
                <a:noFill/>
              </a:ln>
              <a:effectLst/>
            </c:spPr>
            <c:extLst>
              <c:ext xmlns:c16="http://schemas.microsoft.com/office/drawing/2014/chart" uri="{C3380CC4-5D6E-409C-BE32-E72D297353CC}">
                <c16:uniqueId val="{00000001-F94D-4878-8677-2393D9FE0555}"/>
              </c:ext>
            </c:extLst>
          </c:dPt>
          <c:dPt>
            <c:idx val="1"/>
            <c:bubble3D val="0"/>
            <c:spPr>
              <a:solidFill>
                <a:schemeClr val="accent3">
                  <a:lumMod val="20000"/>
                  <a:lumOff val="80000"/>
                </a:schemeClr>
              </a:solidFill>
              <a:ln w="19050">
                <a:noFill/>
              </a:ln>
              <a:effectLst/>
            </c:spPr>
            <c:extLst>
              <c:ext xmlns:c16="http://schemas.microsoft.com/office/drawing/2014/chart" uri="{C3380CC4-5D6E-409C-BE32-E72D297353CC}">
                <c16:uniqueId val="{00000003-F94D-4878-8677-2393D9FE0555}"/>
              </c:ext>
            </c:extLst>
          </c:dPt>
          <c:cat>
            <c:strRef>
              <c:f>Blad1!$A$2:$A$3</c:f>
              <c:strCache>
                <c:ptCount val="2"/>
                <c:pt idx="0">
                  <c:v>kv 1</c:v>
                </c:pt>
                <c:pt idx="1">
                  <c:v>kv 2</c:v>
                </c:pt>
              </c:strCache>
            </c:strRef>
          </c:cat>
          <c:val>
            <c:numRef>
              <c:f>Blad1!$B$2:$B$3</c:f>
              <c:numCache>
                <c:formatCode>General</c:formatCode>
                <c:ptCount val="2"/>
                <c:pt idx="0">
                  <c:v>96</c:v>
                </c:pt>
                <c:pt idx="1">
                  <c:v>4</c:v>
                </c:pt>
              </c:numCache>
            </c:numRef>
          </c:val>
          <c:extLst>
            <c:ext xmlns:c16="http://schemas.microsoft.com/office/drawing/2014/chart" uri="{C3380CC4-5D6E-409C-BE32-E72D297353CC}">
              <c16:uniqueId val="{00000004-F94D-4878-8677-2393D9FE055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Blad1!$B$1</c:f>
              <c:strCache>
                <c:ptCount val="1"/>
                <c:pt idx="0">
                  <c:v>Kundnöjdhet</c:v>
                </c:pt>
              </c:strCache>
            </c:strRef>
          </c:tx>
          <c:spPr>
            <a:solidFill>
              <a:schemeClr val="accent2"/>
            </a:solidFill>
            <a:ln>
              <a:noFill/>
            </a:ln>
          </c:spPr>
          <c:dPt>
            <c:idx val="0"/>
            <c:bubble3D val="0"/>
            <c:spPr>
              <a:solidFill>
                <a:schemeClr val="accent4">
                  <a:lumMod val="75000"/>
                </a:schemeClr>
              </a:solidFill>
              <a:ln w="19050">
                <a:noFill/>
              </a:ln>
              <a:effectLst/>
            </c:spPr>
            <c:extLst>
              <c:ext xmlns:c16="http://schemas.microsoft.com/office/drawing/2014/chart" uri="{C3380CC4-5D6E-409C-BE32-E72D297353CC}">
                <c16:uniqueId val="{00000001-189C-4D56-AA65-625C70D9DE83}"/>
              </c:ext>
            </c:extLst>
          </c:dPt>
          <c:dPt>
            <c:idx val="1"/>
            <c:bubble3D val="0"/>
            <c:spPr>
              <a:solidFill>
                <a:schemeClr val="accent4">
                  <a:lumMod val="20000"/>
                  <a:lumOff val="80000"/>
                </a:schemeClr>
              </a:solidFill>
              <a:ln w="19050">
                <a:noFill/>
              </a:ln>
              <a:effectLst/>
            </c:spPr>
            <c:extLst>
              <c:ext xmlns:c16="http://schemas.microsoft.com/office/drawing/2014/chart" uri="{C3380CC4-5D6E-409C-BE32-E72D297353CC}">
                <c16:uniqueId val="{00000003-189C-4D56-AA65-625C70D9DE83}"/>
              </c:ext>
            </c:extLst>
          </c:dPt>
          <c:cat>
            <c:strRef>
              <c:f>Blad1!$A$2:$A$3</c:f>
              <c:strCache>
                <c:ptCount val="2"/>
                <c:pt idx="0">
                  <c:v>kv 1</c:v>
                </c:pt>
                <c:pt idx="1">
                  <c:v>kv 2</c:v>
                </c:pt>
              </c:strCache>
            </c:strRef>
          </c:cat>
          <c:val>
            <c:numRef>
              <c:f>Blad1!$B$2:$B$3</c:f>
              <c:numCache>
                <c:formatCode>General</c:formatCode>
                <c:ptCount val="2"/>
                <c:pt idx="0">
                  <c:v>96</c:v>
                </c:pt>
                <c:pt idx="1">
                  <c:v>4</c:v>
                </c:pt>
              </c:numCache>
            </c:numRef>
          </c:val>
          <c:extLst>
            <c:ext xmlns:c16="http://schemas.microsoft.com/office/drawing/2014/chart" uri="{C3380CC4-5D6E-409C-BE32-E72D297353CC}">
              <c16:uniqueId val="{00000004-189C-4D56-AA65-625C70D9DE8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56F9FEE4-E84F-FB49-BB8D-51959172DD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D4E093A1-4157-1E4F-8F0A-F7491FBF30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EFD3A9-63D4-A349-865A-A3EB83CD9BC0}" type="datetimeFigureOut">
              <a:rPr lang="sv-SE" smtClean="0"/>
              <a:t>2026-01-02</a:t>
            </a:fld>
            <a:endParaRPr lang="sv-SE"/>
          </a:p>
        </p:txBody>
      </p:sp>
      <p:sp>
        <p:nvSpPr>
          <p:cNvPr id="4" name="Platshållare för sidfot 3">
            <a:extLst>
              <a:ext uri="{FF2B5EF4-FFF2-40B4-BE49-F238E27FC236}">
                <a16:creationId xmlns:a16="http://schemas.microsoft.com/office/drawing/2014/main" id="{864DF038-B3B1-EB40-9706-A6963B756E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47F98225-BCD2-C44A-B70D-2E769C6CBD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0CE57C-54BE-4948-8AC8-467E78C67000}" type="slidenum">
              <a:rPr lang="sv-SE" smtClean="0"/>
              <a:t>‹nr.›</a:t>
            </a:fld>
            <a:endParaRPr lang="sv-SE"/>
          </a:p>
        </p:txBody>
      </p:sp>
    </p:spTree>
    <p:extLst>
      <p:ext uri="{BB962C8B-B14F-4D97-AF65-F5344CB8AC3E}">
        <p14:creationId xmlns:p14="http://schemas.microsoft.com/office/powerpoint/2010/main" val="2913826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56A52-2581-4F44-9EC9-48CDAC19B573}" type="datetimeFigureOut">
              <a:rPr lang="sv-SE" smtClean="0"/>
              <a:t>2026-01-02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2E3636-FF85-6D4F-BE1D-26FDD745A247}" type="slidenum">
              <a:rPr lang="sv-SE" smtClean="0"/>
              <a:t>‹nr.›</a:t>
            </a:fld>
            <a:endParaRPr lang="sv-SE"/>
          </a:p>
        </p:txBody>
      </p:sp>
    </p:spTree>
    <p:extLst>
      <p:ext uri="{BB962C8B-B14F-4D97-AF65-F5344CB8AC3E}">
        <p14:creationId xmlns:p14="http://schemas.microsoft.com/office/powerpoint/2010/main" val="881446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32E3636-FF85-6D4F-BE1D-26FDD745A247}" type="slidenum">
              <a:rPr lang="sv-SE" smtClean="0"/>
              <a:t>2</a:t>
            </a:fld>
            <a:endParaRPr lang="sv-SE"/>
          </a:p>
        </p:txBody>
      </p:sp>
    </p:spTree>
    <p:extLst>
      <p:ext uri="{BB962C8B-B14F-4D97-AF65-F5344CB8AC3E}">
        <p14:creationId xmlns:p14="http://schemas.microsoft.com/office/powerpoint/2010/main" val="1629177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32E3636-FF85-6D4F-BE1D-26FDD745A247}" type="slidenum">
              <a:rPr lang="sv-SE" smtClean="0"/>
              <a:t>3</a:t>
            </a:fld>
            <a:endParaRPr lang="sv-SE"/>
          </a:p>
        </p:txBody>
      </p:sp>
    </p:spTree>
    <p:extLst>
      <p:ext uri="{BB962C8B-B14F-4D97-AF65-F5344CB8AC3E}">
        <p14:creationId xmlns:p14="http://schemas.microsoft.com/office/powerpoint/2010/main" val="1660264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C84458F-060D-4034-A336-04C5E493F763}" type="slidenum">
              <a:rPr lang="sv-SE" smtClean="0"/>
              <a:t>4</a:t>
            </a:fld>
            <a:endParaRPr lang="sv-SE"/>
          </a:p>
        </p:txBody>
      </p:sp>
    </p:spTree>
    <p:extLst>
      <p:ext uri="{BB962C8B-B14F-4D97-AF65-F5344CB8AC3E}">
        <p14:creationId xmlns:p14="http://schemas.microsoft.com/office/powerpoint/2010/main" val="21677230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chart" Target="../charts/chart2.xml"/></Relationships>
</file>

<file path=ppt/slideLayouts/_rels/slideLayout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chart" Target="../charts/chart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_Start 1">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1DAD857-90CC-7F4E-93AD-3C6390ED9769}"/>
              </a:ext>
            </a:extLst>
          </p:cNvPr>
          <p:cNvPicPr>
            <a:picLocks noChangeAspect="1"/>
          </p:cNvPicPr>
          <p:nvPr/>
        </p:nvPicPr>
        <p:blipFill>
          <a:blip r:embed="rId2">
            <a:alphaModFix amt="10000"/>
            <a:extLst>
              <a:ext uri="{96DAC541-7B7A-43D3-8B79-37D633B846F1}">
                <asvg:svgBlip xmlns:asvg="http://schemas.microsoft.com/office/drawing/2016/SVG/main" r:embed="rId3"/>
              </a:ext>
            </a:extLst>
          </a:blip>
          <a:srcRect/>
          <a:stretch/>
        </p:blipFill>
        <p:spPr>
          <a:xfrm rot="-1200000">
            <a:off x="1368000" y="-1512000"/>
            <a:ext cx="10104120" cy="10104120"/>
          </a:xfrm>
          <a:prstGeom prst="rect">
            <a:avLst/>
          </a:prstGeom>
        </p:spPr>
      </p:pic>
      <p:sp>
        <p:nvSpPr>
          <p:cNvPr id="11" name="Rectangle 7">
            <a:extLst>
              <a:ext uri="{FF2B5EF4-FFF2-40B4-BE49-F238E27FC236}">
                <a16:creationId xmlns:a16="http://schemas.microsoft.com/office/drawing/2014/main" id="{D277CF5E-A0E4-5A4A-85C1-38C37BF2778B}"/>
              </a:ext>
            </a:extLst>
          </p:cNvPr>
          <p:cNvSpPr/>
          <p:nvPr/>
        </p:nvSpPr>
        <p:spPr>
          <a:xfrm>
            <a:off x="2374711" y="4790877"/>
            <a:ext cx="9817288" cy="20671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2"/>
              </a:solidFill>
            </a:endParaRPr>
          </a:p>
        </p:txBody>
      </p:sp>
      <p:sp>
        <p:nvSpPr>
          <p:cNvPr id="10" name="Rectangle 3">
            <a:extLst>
              <a:ext uri="{FF2B5EF4-FFF2-40B4-BE49-F238E27FC236}">
                <a16:creationId xmlns:a16="http://schemas.microsoft.com/office/drawing/2014/main" id="{687DFA3F-90BA-8147-A74F-D9BA981633E4}"/>
              </a:ext>
            </a:extLst>
          </p:cNvPr>
          <p:cNvSpPr/>
          <p:nvPr/>
        </p:nvSpPr>
        <p:spPr>
          <a:xfrm>
            <a:off x="1" y="0"/>
            <a:ext cx="237471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Underrubrik 2">
            <a:extLst>
              <a:ext uri="{FF2B5EF4-FFF2-40B4-BE49-F238E27FC236}">
                <a16:creationId xmlns:a16="http://schemas.microsoft.com/office/drawing/2014/main" id="{7A1E7185-735D-3542-B242-0C9F0806ED0F}"/>
              </a:ext>
            </a:extLst>
          </p:cNvPr>
          <p:cNvSpPr>
            <a:spLocks noGrp="1"/>
          </p:cNvSpPr>
          <p:nvPr>
            <p:ph type="subTitle" idx="1"/>
          </p:nvPr>
        </p:nvSpPr>
        <p:spPr>
          <a:xfrm>
            <a:off x="2615978" y="4896910"/>
            <a:ext cx="6530630" cy="596848"/>
          </a:xfrm>
        </p:spPr>
        <p:txBody>
          <a:bodyPr anchor="ctr">
            <a:normAutofit/>
          </a:bodyPr>
          <a:lstStyle>
            <a:lvl1pPr marL="0" indent="0" algn="l">
              <a:buNone/>
              <a:defRPr sz="2000">
                <a:solidFill>
                  <a:schemeClr val="accent1"/>
                </a:solidFill>
                <a:latin typeface="Telegraf"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14" name="Bildobjekt 13">
            <a:extLst>
              <a:ext uri="{FF2B5EF4-FFF2-40B4-BE49-F238E27FC236}">
                <a16:creationId xmlns:a16="http://schemas.microsoft.com/office/drawing/2014/main" id="{4FB0A1DF-91EE-A14B-9EB5-3859AD8EDAC1}"/>
              </a:ext>
            </a:extLst>
          </p:cNvPr>
          <p:cNvPicPr>
            <a:picLocks noChangeAspect="1"/>
          </p:cNvPicPr>
          <p:nvPr/>
        </p:nvPicPr>
        <p:blipFill>
          <a:blip r:embed="rId4"/>
          <a:stretch>
            <a:fillRect/>
          </a:stretch>
        </p:blipFill>
        <p:spPr>
          <a:xfrm>
            <a:off x="9681060" y="402314"/>
            <a:ext cx="2177271" cy="300566"/>
          </a:xfrm>
          <a:prstGeom prst="rect">
            <a:avLst/>
          </a:prstGeom>
        </p:spPr>
      </p:pic>
      <p:sp>
        <p:nvSpPr>
          <p:cNvPr id="2" name="Rubrik 1">
            <a:extLst>
              <a:ext uri="{FF2B5EF4-FFF2-40B4-BE49-F238E27FC236}">
                <a16:creationId xmlns:a16="http://schemas.microsoft.com/office/drawing/2014/main" id="{FB9E13F4-DD7D-4993-92B3-1C21E6A2295F}"/>
              </a:ext>
            </a:extLst>
          </p:cNvPr>
          <p:cNvSpPr>
            <a:spLocks noGrp="1"/>
          </p:cNvSpPr>
          <p:nvPr>
            <p:ph type="title"/>
          </p:nvPr>
        </p:nvSpPr>
        <p:spPr>
          <a:xfrm>
            <a:off x="2615977" y="3397515"/>
            <a:ext cx="7997091" cy="1325563"/>
          </a:xfrm>
        </p:spPr>
        <p:txBody>
          <a:bodyPr/>
          <a:lstStyle>
            <a:lvl1pPr>
              <a:defRPr>
                <a:solidFill>
                  <a:schemeClr val="accent1"/>
                </a:solidFill>
              </a:defRPr>
            </a:lvl1pPr>
          </a:lstStyle>
          <a:p>
            <a:r>
              <a:rPr lang="sv-SE"/>
              <a:t>Klicka här för att ändra mall för rubrikformat</a:t>
            </a:r>
          </a:p>
        </p:txBody>
      </p:sp>
    </p:spTree>
    <p:extLst>
      <p:ext uri="{BB962C8B-B14F-4D97-AF65-F5344CB8AC3E}">
        <p14:creationId xmlns:p14="http://schemas.microsoft.com/office/powerpoint/2010/main" val="1756674233"/>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_Talentech_timeline-1">
    <p:spTree>
      <p:nvGrpSpPr>
        <p:cNvPr id="1" name=""/>
        <p:cNvGrpSpPr/>
        <p:nvPr/>
      </p:nvGrpSpPr>
      <p:grpSpPr>
        <a:xfrm>
          <a:off x="0" y="0"/>
          <a:ext cx="0" cy="0"/>
          <a:chOff x="0" y="0"/>
          <a:chExt cx="0" cy="0"/>
        </a:xfrm>
      </p:grpSpPr>
      <p:pic>
        <p:nvPicPr>
          <p:cNvPr id="23" name="Bildobjekt 22">
            <a:extLst>
              <a:ext uri="{FF2B5EF4-FFF2-40B4-BE49-F238E27FC236}">
                <a16:creationId xmlns:a16="http://schemas.microsoft.com/office/drawing/2014/main" id="{51CB845D-C716-8E4C-A39E-4B5DB48B7831}"/>
              </a:ext>
            </a:extLst>
          </p:cNvPr>
          <p:cNvPicPr>
            <a:picLocks noChangeAspect="1"/>
          </p:cNvPicPr>
          <p:nvPr userDrawn="1"/>
        </p:nvPicPr>
        <p:blipFill>
          <a:blip r:embed="rId2">
            <a:alphaModFix amt="10000"/>
            <a:extLst>
              <a:ext uri="{96DAC541-7B7A-43D3-8B79-37D633B846F1}">
                <asvg:svgBlip xmlns:asvg="http://schemas.microsoft.com/office/drawing/2016/SVG/main" r:embed="rId3"/>
              </a:ext>
            </a:extLst>
          </a:blip>
          <a:srcRect/>
          <a:stretch/>
        </p:blipFill>
        <p:spPr>
          <a:xfrm rot="-1200000">
            <a:off x="2160000" y="360000"/>
            <a:ext cx="10104120" cy="10104120"/>
          </a:xfrm>
          <a:prstGeom prst="rect">
            <a:avLst/>
          </a:prstGeom>
        </p:spPr>
      </p:pic>
      <p:cxnSp>
        <p:nvCxnSpPr>
          <p:cNvPr id="29" name="Rak 28">
            <a:extLst>
              <a:ext uri="{FF2B5EF4-FFF2-40B4-BE49-F238E27FC236}">
                <a16:creationId xmlns:a16="http://schemas.microsoft.com/office/drawing/2014/main" id="{38CB19F3-28E7-E749-B04C-EE40DAB8D753}"/>
              </a:ext>
            </a:extLst>
          </p:cNvPr>
          <p:cNvCxnSpPr>
            <a:cxnSpLocks/>
          </p:cNvCxnSpPr>
          <p:nvPr/>
        </p:nvCxnSpPr>
        <p:spPr>
          <a:xfrm>
            <a:off x="7839056" y="3541933"/>
            <a:ext cx="0" cy="44936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Rak 29">
            <a:extLst>
              <a:ext uri="{FF2B5EF4-FFF2-40B4-BE49-F238E27FC236}">
                <a16:creationId xmlns:a16="http://schemas.microsoft.com/office/drawing/2014/main" id="{CC688F3D-7C9F-C744-B21A-3CA079854774}"/>
              </a:ext>
            </a:extLst>
          </p:cNvPr>
          <p:cNvCxnSpPr>
            <a:cxnSpLocks/>
          </p:cNvCxnSpPr>
          <p:nvPr/>
        </p:nvCxnSpPr>
        <p:spPr>
          <a:xfrm>
            <a:off x="10482360" y="3998541"/>
            <a:ext cx="0" cy="79092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Rak 26">
            <a:extLst>
              <a:ext uri="{FF2B5EF4-FFF2-40B4-BE49-F238E27FC236}">
                <a16:creationId xmlns:a16="http://schemas.microsoft.com/office/drawing/2014/main" id="{C17BCE06-8333-DA41-A34E-FAE2D167FBF7}"/>
              </a:ext>
            </a:extLst>
          </p:cNvPr>
          <p:cNvCxnSpPr>
            <a:cxnSpLocks/>
          </p:cNvCxnSpPr>
          <p:nvPr/>
        </p:nvCxnSpPr>
        <p:spPr>
          <a:xfrm>
            <a:off x="2785958" y="3541933"/>
            <a:ext cx="0" cy="44936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Rak 23">
            <a:extLst>
              <a:ext uri="{FF2B5EF4-FFF2-40B4-BE49-F238E27FC236}">
                <a16:creationId xmlns:a16="http://schemas.microsoft.com/office/drawing/2014/main" id="{D61D5A92-E9D8-1C4D-B288-06FA6E9155B3}"/>
              </a:ext>
            </a:extLst>
          </p:cNvPr>
          <p:cNvCxnSpPr>
            <a:cxnSpLocks/>
          </p:cNvCxnSpPr>
          <p:nvPr/>
        </p:nvCxnSpPr>
        <p:spPr>
          <a:xfrm>
            <a:off x="961892" y="3998541"/>
            <a:ext cx="0" cy="79092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Rak 21">
            <a:extLst>
              <a:ext uri="{FF2B5EF4-FFF2-40B4-BE49-F238E27FC236}">
                <a16:creationId xmlns:a16="http://schemas.microsoft.com/office/drawing/2014/main" id="{59B4D30A-1BB6-D245-86C9-1561559241AE}"/>
              </a:ext>
            </a:extLst>
          </p:cNvPr>
          <p:cNvCxnSpPr>
            <a:cxnSpLocks/>
          </p:cNvCxnSpPr>
          <p:nvPr/>
        </p:nvCxnSpPr>
        <p:spPr>
          <a:xfrm>
            <a:off x="551187" y="3200378"/>
            <a:ext cx="0" cy="79092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 name="Grupp 2">
            <a:extLst>
              <a:ext uri="{FF2B5EF4-FFF2-40B4-BE49-F238E27FC236}">
                <a16:creationId xmlns:a16="http://schemas.microsoft.com/office/drawing/2014/main" id="{2F445E86-B290-F549-A437-D68CA4EE0312}"/>
              </a:ext>
            </a:extLst>
          </p:cNvPr>
          <p:cNvGrpSpPr/>
          <p:nvPr/>
        </p:nvGrpSpPr>
        <p:grpSpPr>
          <a:xfrm>
            <a:off x="440836" y="3766816"/>
            <a:ext cx="11310328" cy="448971"/>
            <a:chOff x="440836" y="3617265"/>
            <a:chExt cx="11310328" cy="448971"/>
          </a:xfrm>
        </p:grpSpPr>
        <p:sp>
          <p:nvSpPr>
            <p:cNvPr id="4" name="Rectangle 3">
              <a:extLst>
                <a:ext uri="{FF2B5EF4-FFF2-40B4-BE49-F238E27FC236}">
                  <a16:creationId xmlns:a16="http://schemas.microsoft.com/office/drawing/2014/main" id="{EC663C40-BB55-5D44-A638-C9A9FA110BAC}"/>
                </a:ext>
              </a:extLst>
            </p:cNvPr>
            <p:cNvSpPr/>
            <p:nvPr/>
          </p:nvSpPr>
          <p:spPr>
            <a:xfrm>
              <a:off x="440836" y="3791097"/>
              <a:ext cx="11310327" cy="10130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84CC4B12-9E58-3B4D-8E58-4D0E0572A404}"/>
                </a:ext>
              </a:extLst>
            </p:cNvPr>
            <p:cNvSpPr/>
            <p:nvPr/>
          </p:nvSpPr>
          <p:spPr>
            <a:xfrm rot="5400000">
              <a:off x="11476024" y="3791097"/>
              <a:ext cx="448971" cy="10130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 name="Rubrik 1">
            <a:extLst>
              <a:ext uri="{FF2B5EF4-FFF2-40B4-BE49-F238E27FC236}">
                <a16:creationId xmlns:a16="http://schemas.microsoft.com/office/drawing/2014/main" id="{908B7143-E018-C745-AE3B-536A19014287}"/>
              </a:ext>
            </a:extLst>
          </p:cNvPr>
          <p:cNvSpPr>
            <a:spLocks noGrp="1"/>
          </p:cNvSpPr>
          <p:nvPr>
            <p:ph type="title"/>
          </p:nvPr>
        </p:nvSpPr>
        <p:spPr>
          <a:xfrm>
            <a:off x="349900" y="916103"/>
            <a:ext cx="11492200" cy="709602"/>
          </a:xfrm>
        </p:spPr>
        <p:txBody>
          <a:bodyPr>
            <a:normAutofit/>
          </a:bodyPr>
          <a:lstStyle>
            <a:lvl1pPr>
              <a:defRPr sz="3600">
                <a:solidFill>
                  <a:schemeClr val="accent1"/>
                </a:solidFill>
              </a:defRPr>
            </a:lvl1pPr>
          </a:lstStyle>
          <a:p>
            <a:r>
              <a:rPr lang="sv-SE"/>
              <a:t>Klicka här för att ändra mall för rubrikformat</a:t>
            </a:r>
          </a:p>
        </p:txBody>
      </p:sp>
      <p:sp>
        <p:nvSpPr>
          <p:cNvPr id="7" name="Platshållare för text 6">
            <a:extLst>
              <a:ext uri="{FF2B5EF4-FFF2-40B4-BE49-F238E27FC236}">
                <a16:creationId xmlns:a16="http://schemas.microsoft.com/office/drawing/2014/main" id="{B3F2FFDF-27E3-4AAD-87E9-49F4980B5961}"/>
              </a:ext>
            </a:extLst>
          </p:cNvPr>
          <p:cNvSpPr>
            <a:spLocks noGrp="1"/>
          </p:cNvSpPr>
          <p:nvPr>
            <p:ph type="body" sz="quarter" idx="10" hasCustomPrompt="1"/>
          </p:nvPr>
        </p:nvSpPr>
        <p:spPr>
          <a:xfrm>
            <a:off x="2573298" y="2516768"/>
            <a:ext cx="1666912" cy="1079072"/>
          </a:xfrm>
          <a:solidFill>
            <a:schemeClr val="accent1"/>
          </a:solidFill>
        </p:spPr>
        <p:txBody>
          <a:bodyPr anchor="ctr"/>
          <a:lstStyle>
            <a:lvl1pPr marL="0" indent="0">
              <a:buNone/>
              <a:defRPr sz="1100">
                <a:solidFill>
                  <a:schemeClr val="bg1"/>
                </a:solidFill>
                <a:latin typeface="Telegraf SemiBold" panose="00000700000000000000"/>
              </a:defRPr>
            </a:lvl1pPr>
          </a:lstStyle>
          <a:p>
            <a:pPr marL="0" marR="0" lvl="0" indent="0" algn="l" defTabSz="914400" rtl="0" eaLnBrk="1" fontAlgn="auto" latinLnBrk="0" hangingPunct="1">
              <a:lnSpc>
                <a:spcPct val="100000"/>
              </a:lnSpc>
              <a:spcBef>
                <a:spcPts val="1000"/>
              </a:spcBef>
              <a:spcAft>
                <a:spcPts val="0"/>
              </a:spcAft>
              <a:buClr>
                <a:schemeClr val="accent1"/>
              </a:buClr>
              <a:buSzPct val="100000"/>
              <a:buFontTx/>
              <a:buNone/>
              <a:tabLst/>
              <a:defRPr/>
            </a:pPr>
            <a:r>
              <a:rPr lang="nb-NO" sz="1100">
                <a:solidFill>
                  <a:schemeClr val="bg1"/>
                </a:solidFill>
                <a:latin typeface="Telegraf SemiBold" panose="00000700000000000000" pitchFamily="50" charset="0"/>
              </a:rPr>
              <a:t>Info</a:t>
            </a:r>
            <a:endParaRPr lang="nb-NO" sz="1100">
              <a:solidFill>
                <a:schemeClr val="bg1"/>
              </a:solidFill>
              <a:latin typeface="Telegraf" panose="00000500000000000000" pitchFamily="50" charset="0"/>
            </a:endParaRPr>
          </a:p>
        </p:txBody>
      </p:sp>
      <p:sp>
        <p:nvSpPr>
          <p:cNvPr id="25" name="Platshållare för text 6">
            <a:extLst>
              <a:ext uri="{FF2B5EF4-FFF2-40B4-BE49-F238E27FC236}">
                <a16:creationId xmlns:a16="http://schemas.microsoft.com/office/drawing/2014/main" id="{A99C8005-5C3C-4DDD-8F4B-38E1E72C73DD}"/>
              </a:ext>
            </a:extLst>
          </p:cNvPr>
          <p:cNvSpPr>
            <a:spLocks noGrp="1"/>
          </p:cNvSpPr>
          <p:nvPr>
            <p:ph type="body" sz="quarter" idx="11" hasCustomPrompt="1"/>
          </p:nvPr>
        </p:nvSpPr>
        <p:spPr>
          <a:xfrm>
            <a:off x="866679" y="4329504"/>
            <a:ext cx="1666912" cy="1231472"/>
          </a:xfrm>
          <a:solidFill>
            <a:schemeClr val="accent1"/>
          </a:solidFill>
        </p:spPr>
        <p:txBody>
          <a:bodyPr anchor="ctr"/>
          <a:lstStyle>
            <a:lvl1pPr marL="0" indent="0">
              <a:buNone/>
              <a:defRPr sz="1100">
                <a:solidFill>
                  <a:schemeClr val="bg1"/>
                </a:solidFill>
                <a:latin typeface="Telegraf SemiBold" panose="0000070000000000000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a:solidFill>
                  <a:schemeClr val="bg1"/>
                </a:solidFill>
                <a:latin typeface="Telegraf SemiBold" panose="00000700000000000000" pitchFamily="50" charset="0"/>
              </a:rPr>
              <a:t>Info</a:t>
            </a:r>
            <a:endParaRPr lang="nb-NO" sz="1100">
              <a:solidFill>
                <a:schemeClr val="bg1"/>
              </a:solidFill>
              <a:latin typeface="Telegraf" panose="00000500000000000000" pitchFamily="50" charset="0"/>
            </a:endParaRPr>
          </a:p>
        </p:txBody>
      </p:sp>
      <p:sp>
        <p:nvSpPr>
          <p:cNvPr id="28" name="Platshållare för text 6">
            <a:extLst>
              <a:ext uri="{FF2B5EF4-FFF2-40B4-BE49-F238E27FC236}">
                <a16:creationId xmlns:a16="http://schemas.microsoft.com/office/drawing/2014/main" id="{D496AADE-F571-4532-AB5B-34EDA879B180}"/>
              </a:ext>
            </a:extLst>
          </p:cNvPr>
          <p:cNvSpPr>
            <a:spLocks noGrp="1"/>
          </p:cNvSpPr>
          <p:nvPr>
            <p:ph type="body" sz="quarter" idx="12" hasCustomPrompt="1"/>
          </p:nvPr>
        </p:nvSpPr>
        <p:spPr>
          <a:xfrm>
            <a:off x="440836" y="2452418"/>
            <a:ext cx="1177564" cy="737515"/>
          </a:xfrm>
          <a:solidFill>
            <a:schemeClr val="accent1"/>
          </a:solidFill>
        </p:spPr>
        <p:txBody>
          <a:bodyPr anchor="ctr"/>
          <a:lstStyle>
            <a:lvl1pPr marL="0" indent="0">
              <a:buNone/>
              <a:defRPr sz="1100">
                <a:solidFill>
                  <a:schemeClr val="bg1"/>
                </a:solidFill>
                <a:latin typeface="Telegraf SemiBold" panose="0000070000000000000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a:solidFill>
                  <a:schemeClr val="bg1"/>
                </a:solidFill>
                <a:latin typeface="Telegraf SemiBold" panose="00000700000000000000" pitchFamily="50" charset="0"/>
              </a:rPr>
              <a:t>Info</a:t>
            </a:r>
            <a:endParaRPr lang="nb-NO" sz="1100">
              <a:solidFill>
                <a:schemeClr val="bg1"/>
              </a:solidFill>
              <a:latin typeface="Telegraf" panose="00000500000000000000" pitchFamily="50" charset="0"/>
            </a:endParaRPr>
          </a:p>
        </p:txBody>
      </p:sp>
      <p:sp>
        <p:nvSpPr>
          <p:cNvPr id="31" name="Platshållare för text 6">
            <a:extLst>
              <a:ext uri="{FF2B5EF4-FFF2-40B4-BE49-F238E27FC236}">
                <a16:creationId xmlns:a16="http://schemas.microsoft.com/office/drawing/2014/main" id="{A9C033BC-353A-4B3D-97CA-5E36EBE592D9}"/>
              </a:ext>
            </a:extLst>
          </p:cNvPr>
          <p:cNvSpPr>
            <a:spLocks noGrp="1"/>
          </p:cNvSpPr>
          <p:nvPr>
            <p:ph type="body" sz="quarter" idx="13" hasCustomPrompt="1"/>
          </p:nvPr>
        </p:nvSpPr>
        <p:spPr>
          <a:xfrm>
            <a:off x="7727263" y="2908028"/>
            <a:ext cx="1539738" cy="737515"/>
          </a:xfrm>
          <a:solidFill>
            <a:schemeClr val="accent1"/>
          </a:solidFill>
        </p:spPr>
        <p:txBody>
          <a:bodyPr anchor="ctr"/>
          <a:lstStyle>
            <a:lvl1pPr marL="0" indent="0">
              <a:buNone/>
              <a:defRPr sz="1100">
                <a:solidFill>
                  <a:schemeClr val="bg1"/>
                </a:solidFill>
                <a:latin typeface="Telegraf SemiBold" panose="00000700000000000000"/>
              </a:defRPr>
            </a:lvl1pPr>
          </a:lstStyle>
          <a:p>
            <a:r>
              <a:rPr lang="nb-NO" sz="1100">
                <a:solidFill>
                  <a:schemeClr val="bg1"/>
                </a:solidFill>
                <a:latin typeface="Telegraf SemiBold" panose="00000700000000000000" pitchFamily="50" charset="0"/>
              </a:rPr>
              <a:t>Info</a:t>
            </a:r>
          </a:p>
        </p:txBody>
      </p:sp>
      <p:sp>
        <p:nvSpPr>
          <p:cNvPr id="32" name="Platshållare för text 6">
            <a:extLst>
              <a:ext uri="{FF2B5EF4-FFF2-40B4-BE49-F238E27FC236}">
                <a16:creationId xmlns:a16="http://schemas.microsoft.com/office/drawing/2014/main" id="{05E9B6E5-9343-4E76-8B3E-F38C547864A0}"/>
              </a:ext>
            </a:extLst>
          </p:cNvPr>
          <p:cNvSpPr>
            <a:spLocks noGrp="1"/>
          </p:cNvSpPr>
          <p:nvPr>
            <p:ph type="body" sz="quarter" idx="14" hasCustomPrompt="1"/>
          </p:nvPr>
        </p:nvSpPr>
        <p:spPr>
          <a:xfrm>
            <a:off x="9422175" y="4346995"/>
            <a:ext cx="2187890" cy="1231472"/>
          </a:xfrm>
          <a:solidFill>
            <a:schemeClr val="accent1"/>
          </a:solidFill>
        </p:spPr>
        <p:txBody>
          <a:bodyPr anchor="ctr"/>
          <a:lstStyle>
            <a:lvl1pPr marL="0" indent="0">
              <a:buNone/>
              <a:defRPr sz="1100">
                <a:solidFill>
                  <a:schemeClr val="bg1"/>
                </a:solidFill>
                <a:latin typeface="Telegraf SemiBold" panose="00000700000000000000"/>
              </a:defRPr>
            </a:lvl1pPr>
          </a:lstStyle>
          <a:p>
            <a:r>
              <a:rPr lang="nb-NO" sz="1100">
                <a:solidFill>
                  <a:schemeClr val="bg1"/>
                </a:solidFill>
                <a:latin typeface="Telegraf SemiBold" panose="00000700000000000000" pitchFamily="50" charset="0"/>
              </a:rPr>
              <a:t>Info</a:t>
            </a:r>
            <a:endParaRPr lang="nb-NO" sz="1100">
              <a:solidFill>
                <a:schemeClr val="bg1"/>
              </a:solidFill>
              <a:latin typeface="Telegraf" panose="00000500000000000000" pitchFamily="50" charset="0"/>
            </a:endParaRPr>
          </a:p>
        </p:txBody>
      </p:sp>
      <p:sp>
        <p:nvSpPr>
          <p:cNvPr id="12" name="Platshållare för text 11">
            <a:extLst>
              <a:ext uri="{FF2B5EF4-FFF2-40B4-BE49-F238E27FC236}">
                <a16:creationId xmlns:a16="http://schemas.microsoft.com/office/drawing/2014/main" id="{634B92DA-808F-456E-91C9-8F2CE7F66621}"/>
              </a:ext>
            </a:extLst>
          </p:cNvPr>
          <p:cNvSpPr>
            <a:spLocks noGrp="1"/>
          </p:cNvSpPr>
          <p:nvPr>
            <p:ph type="body" sz="quarter" idx="15" hasCustomPrompt="1"/>
          </p:nvPr>
        </p:nvSpPr>
        <p:spPr>
          <a:xfrm>
            <a:off x="469232" y="3429000"/>
            <a:ext cx="1017495" cy="462299"/>
          </a:xfrm>
          <a:noFill/>
        </p:spPr>
        <p:txBody>
          <a:bodyPr anchor="ctr"/>
          <a:lstStyle>
            <a:lvl1pPr marL="0" indent="0" algn="ctr">
              <a:buFontTx/>
              <a:buNone/>
              <a:defRPr sz="1800" b="1">
                <a:solidFill>
                  <a:schemeClr val="accent1"/>
                </a:solidFill>
                <a:latin typeface="Telegraf SemiBold" panose="00000700000000000000"/>
              </a:defRPr>
            </a:lvl1pPr>
          </a:lstStyle>
          <a:p>
            <a:pPr lvl="0"/>
            <a:r>
              <a:rPr lang="sv-SE" err="1"/>
              <a:t>Year</a:t>
            </a:r>
            <a:endParaRPr lang="sv-SE"/>
          </a:p>
        </p:txBody>
      </p:sp>
      <p:sp>
        <p:nvSpPr>
          <p:cNvPr id="33" name="Platshållare för text 11">
            <a:extLst>
              <a:ext uri="{FF2B5EF4-FFF2-40B4-BE49-F238E27FC236}">
                <a16:creationId xmlns:a16="http://schemas.microsoft.com/office/drawing/2014/main" id="{C65B9DBD-210E-4221-BE2E-DC2AE9BB455E}"/>
              </a:ext>
            </a:extLst>
          </p:cNvPr>
          <p:cNvSpPr>
            <a:spLocks noGrp="1"/>
          </p:cNvSpPr>
          <p:nvPr>
            <p:ph type="body" sz="quarter" idx="16" hasCustomPrompt="1"/>
          </p:nvPr>
        </p:nvSpPr>
        <p:spPr>
          <a:xfrm>
            <a:off x="5587250" y="3438014"/>
            <a:ext cx="1017495" cy="462299"/>
          </a:xfrm>
          <a:noFill/>
        </p:spPr>
        <p:txBody>
          <a:bodyPr anchor="ctr"/>
          <a:lstStyle>
            <a:lvl1pPr marL="0" indent="0" algn="ctr">
              <a:buFontTx/>
              <a:buNone/>
              <a:defRPr sz="1800" b="1">
                <a:solidFill>
                  <a:schemeClr val="accent1"/>
                </a:solidFill>
                <a:latin typeface="Telegraf SemiBold" panose="00000700000000000000"/>
              </a:defRPr>
            </a:lvl1pPr>
          </a:lstStyle>
          <a:p>
            <a:pPr lvl="0"/>
            <a:r>
              <a:rPr lang="sv-SE" err="1"/>
              <a:t>Year</a:t>
            </a:r>
            <a:endParaRPr lang="sv-SE"/>
          </a:p>
        </p:txBody>
      </p:sp>
      <p:sp>
        <p:nvSpPr>
          <p:cNvPr id="34" name="Platshållare för text 11">
            <a:extLst>
              <a:ext uri="{FF2B5EF4-FFF2-40B4-BE49-F238E27FC236}">
                <a16:creationId xmlns:a16="http://schemas.microsoft.com/office/drawing/2014/main" id="{48E5C0C3-D375-403C-BE5F-30A8B2D87482}"/>
              </a:ext>
            </a:extLst>
          </p:cNvPr>
          <p:cNvSpPr>
            <a:spLocks noGrp="1"/>
          </p:cNvSpPr>
          <p:nvPr>
            <p:ph type="body" sz="quarter" idx="17" hasCustomPrompt="1"/>
          </p:nvPr>
        </p:nvSpPr>
        <p:spPr>
          <a:xfrm>
            <a:off x="10536850" y="3428999"/>
            <a:ext cx="1017495" cy="462299"/>
          </a:xfrm>
          <a:noFill/>
        </p:spPr>
        <p:txBody>
          <a:bodyPr anchor="ctr"/>
          <a:lstStyle>
            <a:lvl1pPr marL="0" indent="0" algn="ctr">
              <a:buFontTx/>
              <a:buNone/>
              <a:defRPr sz="1800" b="1">
                <a:solidFill>
                  <a:schemeClr val="accent1"/>
                </a:solidFill>
                <a:latin typeface="Telegraf SemiBold" panose="00000700000000000000"/>
              </a:defRPr>
            </a:lvl1pPr>
          </a:lstStyle>
          <a:p>
            <a:pPr lvl="0"/>
            <a:r>
              <a:rPr lang="sv-SE" err="1"/>
              <a:t>Year</a:t>
            </a:r>
            <a:endParaRPr lang="sv-SE"/>
          </a:p>
        </p:txBody>
      </p:sp>
      <p:sp>
        <p:nvSpPr>
          <p:cNvPr id="26" name="Underrubrik 2">
            <a:extLst>
              <a:ext uri="{FF2B5EF4-FFF2-40B4-BE49-F238E27FC236}">
                <a16:creationId xmlns:a16="http://schemas.microsoft.com/office/drawing/2014/main" id="{983C7756-38CD-D64B-AE50-BC81D30EB6EA}"/>
              </a:ext>
            </a:extLst>
          </p:cNvPr>
          <p:cNvSpPr>
            <a:spLocks noGrp="1"/>
          </p:cNvSpPr>
          <p:nvPr>
            <p:ph type="subTitle" idx="1"/>
          </p:nvPr>
        </p:nvSpPr>
        <p:spPr>
          <a:xfrm>
            <a:off x="349900" y="478305"/>
            <a:ext cx="1912037" cy="323487"/>
          </a:xfrm>
          <a:solidFill>
            <a:schemeClr val="accent2"/>
          </a:solidFill>
        </p:spPr>
        <p:txBody>
          <a:bodyPr anchor="ctr">
            <a:noAutofit/>
          </a:bodyPr>
          <a:lstStyle>
            <a:lvl1pPr marL="0" indent="0" algn="ctr">
              <a:buNone/>
              <a:defRPr sz="1400" b="0" i="0" spc="0" baseline="0">
                <a:solidFill>
                  <a:schemeClr val="tx1"/>
                </a:solidFill>
                <a:latin typeface="Telegraf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sv-SE"/>
          </a:p>
        </p:txBody>
      </p:sp>
    </p:spTree>
    <p:extLst>
      <p:ext uri="{BB962C8B-B14F-4D97-AF65-F5344CB8AC3E}">
        <p14:creationId xmlns:p14="http://schemas.microsoft.com/office/powerpoint/2010/main" val="2729427695"/>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_Talentech_timeline-2">
    <p:spTree>
      <p:nvGrpSpPr>
        <p:cNvPr id="1" name=""/>
        <p:cNvGrpSpPr/>
        <p:nvPr/>
      </p:nvGrpSpPr>
      <p:grpSpPr>
        <a:xfrm>
          <a:off x="0" y="0"/>
          <a:ext cx="0" cy="0"/>
          <a:chOff x="0" y="0"/>
          <a:chExt cx="0" cy="0"/>
        </a:xfrm>
      </p:grpSpPr>
      <p:pic>
        <p:nvPicPr>
          <p:cNvPr id="23" name="Bildobjekt 22">
            <a:extLst>
              <a:ext uri="{FF2B5EF4-FFF2-40B4-BE49-F238E27FC236}">
                <a16:creationId xmlns:a16="http://schemas.microsoft.com/office/drawing/2014/main" id="{51CB845D-C716-8E4C-A39E-4B5DB48B7831}"/>
              </a:ext>
            </a:extLst>
          </p:cNvPr>
          <p:cNvPicPr>
            <a:picLocks noChangeAspect="1"/>
          </p:cNvPicPr>
          <p:nvPr userDrawn="1"/>
        </p:nvPicPr>
        <p:blipFill>
          <a:blip r:embed="rId2">
            <a:alphaModFix amt="10000"/>
            <a:extLst>
              <a:ext uri="{96DAC541-7B7A-43D3-8B79-37D633B846F1}">
                <asvg:svgBlip xmlns:asvg="http://schemas.microsoft.com/office/drawing/2016/SVG/main" r:embed="rId3"/>
              </a:ext>
            </a:extLst>
          </a:blip>
          <a:srcRect/>
          <a:stretch/>
        </p:blipFill>
        <p:spPr>
          <a:xfrm rot="-1200000">
            <a:off x="2084769" y="731542"/>
            <a:ext cx="10104120" cy="10104120"/>
          </a:xfrm>
          <a:prstGeom prst="rect">
            <a:avLst/>
          </a:prstGeom>
        </p:spPr>
      </p:pic>
      <p:grpSp>
        <p:nvGrpSpPr>
          <p:cNvPr id="3" name="Grupp 2">
            <a:extLst>
              <a:ext uri="{FF2B5EF4-FFF2-40B4-BE49-F238E27FC236}">
                <a16:creationId xmlns:a16="http://schemas.microsoft.com/office/drawing/2014/main" id="{2F445E86-B290-F549-A437-D68CA4EE0312}"/>
              </a:ext>
            </a:extLst>
          </p:cNvPr>
          <p:cNvGrpSpPr/>
          <p:nvPr/>
        </p:nvGrpSpPr>
        <p:grpSpPr>
          <a:xfrm>
            <a:off x="440836" y="3766816"/>
            <a:ext cx="11310328" cy="448971"/>
            <a:chOff x="440836" y="3617265"/>
            <a:chExt cx="11310328" cy="448971"/>
          </a:xfrm>
        </p:grpSpPr>
        <p:sp>
          <p:nvSpPr>
            <p:cNvPr id="4" name="Rectangle 3">
              <a:extLst>
                <a:ext uri="{FF2B5EF4-FFF2-40B4-BE49-F238E27FC236}">
                  <a16:creationId xmlns:a16="http://schemas.microsoft.com/office/drawing/2014/main" id="{EC663C40-BB55-5D44-A638-C9A9FA110BAC}"/>
                </a:ext>
              </a:extLst>
            </p:cNvPr>
            <p:cNvSpPr/>
            <p:nvPr/>
          </p:nvSpPr>
          <p:spPr>
            <a:xfrm>
              <a:off x="440836" y="3791097"/>
              <a:ext cx="11310327" cy="10130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84CC4B12-9E58-3B4D-8E58-4D0E0572A404}"/>
                </a:ext>
              </a:extLst>
            </p:cNvPr>
            <p:cNvSpPr/>
            <p:nvPr/>
          </p:nvSpPr>
          <p:spPr>
            <a:xfrm rot="5400000">
              <a:off x="11476024" y="3791097"/>
              <a:ext cx="448971" cy="10130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 name="Rubrik 1">
            <a:extLst>
              <a:ext uri="{FF2B5EF4-FFF2-40B4-BE49-F238E27FC236}">
                <a16:creationId xmlns:a16="http://schemas.microsoft.com/office/drawing/2014/main" id="{908B7143-E018-C745-AE3B-536A19014287}"/>
              </a:ext>
            </a:extLst>
          </p:cNvPr>
          <p:cNvSpPr>
            <a:spLocks noGrp="1"/>
          </p:cNvSpPr>
          <p:nvPr>
            <p:ph type="title" hasCustomPrompt="1"/>
          </p:nvPr>
        </p:nvSpPr>
        <p:spPr>
          <a:xfrm>
            <a:off x="349900" y="916103"/>
            <a:ext cx="11492200" cy="709602"/>
          </a:xfrm>
        </p:spPr>
        <p:txBody>
          <a:bodyPr>
            <a:normAutofit/>
          </a:bodyPr>
          <a:lstStyle>
            <a:lvl1pPr>
              <a:defRPr sz="3600">
                <a:solidFill>
                  <a:schemeClr val="accent1"/>
                </a:solidFill>
              </a:defRPr>
            </a:lvl1pPr>
          </a:lstStyle>
          <a:p>
            <a:r>
              <a:rPr lang="sv-SE" err="1"/>
              <a:t>Our</a:t>
            </a:r>
            <a:r>
              <a:rPr lang="sv-SE"/>
              <a:t> </a:t>
            </a:r>
            <a:r>
              <a:rPr lang="sv-SE" err="1"/>
              <a:t>history</a:t>
            </a:r>
            <a:endParaRPr lang="sv-SE"/>
          </a:p>
        </p:txBody>
      </p:sp>
      <p:grpSp>
        <p:nvGrpSpPr>
          <p:cNvPr id="17" name="Grupp 16">
            <a:extLst>
              <a:ext uri="{FF2B5EF4-FFF2-40B4-BE49-F238E27FC236}">
                <a16:creationId xmlns:a16="http://schemas.microsoft.com/office/drawing/2014/main" id="{C8C01985-ADFA-8840-8B3C-DBF417158FD5}"/>
              </a:ext>
            </a:extLst>
          </p:cNvPr>
          <p:cNvGrpSpPr/>
          <p:nvPr userDrawn="1"/>
        </p:nvGrpSpPr>
        <p:grpSpPr>
          <a:xfrm>
            <a:off x="335988" y="2512211"/>
            <a:ext cx="1336706" cy="1479091"/>
            <a:chOff x="335988" y="2512211"/>
            <a:chExt cx="1336706" cy="1479091"/>
          </a:xfrm>
        </p:grpSpPr>
        <p:grpSp>
          <p:nvGrpSpPr>
            <p:cNvPr id="14" name="Grupp 13">
              <a:extLst>
                <a:ext uri="{FF2B5EF4-FFF2-40B4-BE49-F238E27FC236}">
                  <a16:creationId xmlns:a16="http://schemas.microsoft.com/office/drawing/2014/main" id="{81F757FD-A175-D641-AA2C-E09237EDE1F9}"/>
                </a:ext>
              </a:extLst>
            </p:cNvPr>
            <p:cNvGrpSpPr/>
            <p:nvPr userDrawn="1"/>
          </p:nvGrpSpPr>
          <p:grpSpPr>
            <a:xfrm>
              <a:off x="335988" y="2512211"/>
              <a:ext cx="1017496" cy="1479091"/>
              <a:chOff x="335988" y="2512211"/>
              <a:chExt cx="1017496" cy="1479091"/>
            </a:xfrm>
          </p:grpSpPr>
          <p:cxnSp>
            <p:nvCxnSpPr>
              <p:cNvPr id="22" name="Rak 21">
                <a:extLst>
                  <a:ext uri="{FF2B5EF4-FFF2-40B4-BE49-F238E27FC236}">
                    <a16:creationId xmlns:a16="http://schemas.microsoft.com/office/drawing/2014/main" id="{59B4D30A-1BB6-D245-86C9-1561559241AE}"/>
                  </a:ext>
                </a:extLst>
              </p:cNvPr>
              <p:cNvCxnSpPr>
                <a:cxnSpLocks/>
              </p:cNvCxnSpPr>
              <p:nvPr/>
            </p:nvCxnSpPr>
            <p:spPr>
              <a:xfrm>
                <a:off x="551187" y="3200378"/>
                <a:ext cx="0" cy="79092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ktangel 8">
                <a:extLst>
                  <a:ext uri="{FF2B5EF4-FFF2-40B4-BE49-F238E27FC236}">
                    <a16:creationId xmlns:a16="http://schemas.microsoft.com/office/drawing/2014/main" id="{10D5795B-2CBA-AA4F-A21C-760045438DEE}"/>
                  </a:ext>
                </a:extLst>
              </p:cNvPr>
              <p:cNvSpPr/>
              <p:nvPr userDrawn="1"/>
            </p:nvSpPr>
            <p:spPr>
              <a:xfrm>
                <a:off x="335988" y="2512211"/>
                <a:ext cx="1017496" cy="70960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grpSp>
        <p:sp>
          <p:nvSpPr>
            <p:cNvPr id="8" name="textruta 7">
              <a:extLst>
                <a:ext uri="{FF2B5EF4-FFF2-40B4-BE49-F238E27FC236}">
                  <a16:creationId xmlns:a16="http://schemas.microsoft.com/office/drawing/2014/main" id="{18FC4290-6CF7-A347-AA21-C39DE30BDD55}"/>
                </a:ext>
              </a:extLst>
            </p:cNvPr>
            <p:cNvSpPr txBox="1"/>
            <p:nvPr userDrawn="1"/>
          </p:nvSpPr>
          <p:spPr>
            <a:xfrm>
              <a:off x="339010" y="2562839"/>
              <a:ext cx="1333684" cy="6001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a:solidFill>
                    <a:schemeClr val="bg1"/>
                  </a:solidFill>
                  <a:latin typeface="Telegraf SemiBold" panose="00000700000000000000" pitchFamily="50" charset="0"/>
                </a:rPr>
                <a:t>1999:</a:t>
              </a:r>
              <a:br>
                <a:rPr lang="nb-NO" sz="1100">
                  <a:solidFill>
                    <a:schemeClr val="bg1"/>
                  </a:solidFill>
                  <a:latin typeface="Telegraf" panose="00000500000000000000" pitchFamily="50" charset="0"/>
                </a:rPr>
              </a:br>
              <a:r>
                <a:rPr lang="nb-NO" sz="1100" err="1">
                  <a:solidFill>
                    <a:schemeClr val="bg1"/>
                  </a:solidFill>
                  <a:latin typeface="Telegraf SemiBold" panose="00000700000000000000" pitchFamily="50" charset="0"/>
                </a:rPr>
                <a:t>GlobeSoft</a:t>
              </a:r>
              <a:r>
                <a:rPr lang="nb-NO" sz="1100">
                  <a:solidFill>
                    <a:schemeClr val="bg1"/>
                  </a:solidFill>
                  <a:latin typeface="Telegraf" panose="00000500000000000000" pitchFamily="50" charset="0"/>
                </a:rPr>
                <a:t> </a:t>
              </a:r>
              <a:br>
                <a:rPr lang="nb-NO" sz="1100">
                  <a:solidFill>
                    <a:schemeClr val="bg1"/>
                  </a:solidFill>
                  <a:latin typeface="Telegraf" panose="00000500000000000000" pitchFamily="50" charset="0"/>
                </a:rPr>
              </a:br>
              <a:r>
                <a:rPr lang="nb-NO" sz="1100">
                  <a:solidFill>
                    <a:schemeClr val="bg1"/>
                  </a:solidFill>
                  <a:latin typeface="Telegraf" panose="00000500000000000000" pitchFamily="50" charset="0"/>
                </a:rPr>
                <a:t>is </a:t>
              </a:r>
              <a:r>
                <a:rPr lang="nb-NO" sz="1100" err="1">
                  <a:solidFill>
                    <a:schemeClr val="bg1"/>
                  </a:solidFill>
                  <a:latin typeface="Telegraf" panose="00000500000000000000" pitchFamily="50" charset="0"/>
                </a:rPr>
                <a:t>founded</a:t>
              </a:r>
              <a:endParaRPr lang="nb-NO" sz="1100">
                <a:solidFill>
                  <a:schemeClr val="bg1"/>
                </a:solidFill>
                <a:latin typeface="Telegraf" panose="00000500000000000000" pitchFamily="50" charset="0"/>
              </a:endParaRPr>
            </a:p>
          </p:txBody>
        </p:sp>
      </p:grpSp>
      <p:grpSp>
        <p:nvGrpSpPr>
          <p:cNvPr id="16" name="Grupp 15">
            <a:extLst>
              <a:ext uri="{FF2B5EF4-FFF2-40B4-BE49-F238E27FC236}">
                <a16:creationId xmlns:a16="http://schemas.microsoft.com/office/drawing/2014/main" id="{1845FDB9-5995-534F-B1AC-861A6F4F751F}"/>
              </a:ext>
            </a:extLst>
          </p:cNvPr>
          <p:cNvGrpSpPr/>
          <p:nvPr userDrawn="1"/>
        </p:nvGrpSpPr>
        <p:grpSpPr>
          <a:xfrm>
            <a:off x="2569233" y="2744924"/>
            <a:ext cx="1756582" cy="1246378"/>
            <a:chOff x="2569233" y="2744924"/>
            <a:chExt cx="1756582" cy="1246378"/>
          </a:xfrm>
        </p:grpSpPr>
        <p:cxnSp>
          <p:nvCxnSpPr>
            <p:cNvPr id="27" name="Rak 26">
              <a:extLst>
                <a:ext uri="{FF2B5EF4-FFF2-40B4-BE49-F238E27FC236}">
                  <a16:creationId xmlns:a16="http://schemas.microsoft.com/office/drawing/2014/main" id="{C17BCE06-8333-DA41-A34E-FAE2D167FBF7}"/>
                </a:ext>
              </a:extLst>
            </p:cNvPr>
            <p:cNvCxnSpPr>
              <a:cxnSpLocks/>
            </p:cNvCxnSpPr>
            <p:nvPr/>
          </p:nvCxnSpPr>
          <p:spPr>
            <a:xfrm>
              <a:off x="2785958" y="3541933"/>
              <a:ext cx="0" cy="44936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Rektangel 35">
              <a:extLst>
                <a:ext uri="{FF2B5EF4-FFF2-40B4-BE49-F238E27FC236}">
                  <a16:creationId xmlns:a16="http://schemas.microsoft.com/office/drawing/2014/main" id="{88A69C53-BE4A-EB48-9948-B4BA720BF2DF}"/>
                </a:ext>
              </a:extLst>
            </p:cNvPr>
            <p:cNvSpPr/>
            <p:nvPr userDrawn="1"/>
          </p:nvSpPr>
          <p:spPr>
            <a:xfrm>
              <a:off x="2569233" y="2744924"/>
              <a:ext cx="1756582" cy="82857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37" name="textruta 36">
              <a:extLst>
                <a:ext uri="{FF2B5EF4-FFF2-40B4-BE49-F238E27FC236}">
                  <a16:creationId xmlns:a16="http://schemas.microsoft.com/office/drawing/2014/main" id="{F930A8FF-B865-154C-A5BA-8C50576A1603}"/>
                </a:ext>
              </a:extLst>
            </p:cNvPr>
            <p:cNvSpPr txBox="1"/>
            <p:nvPr userDrawn="1"/>
          </p:nvSpPr>
          <p:spPr>
            <a:xfrm>
              <a:off x="2569233" y="2777619"/>
              <a:ext cx="1756582" cy="769441"/>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1000"/>
                </a:spcBef>
                <a:spcAft>
                  <a:spcPts val="0"/>
                </a:spcAft>
                <a:buClr>
                  <a:schemeClr val="accent1"/>
                </a:buClr>
                <a:buSzPct val="100000"/>
                <a:buFontTx/>
                <a:buNone/>
                <a:tabLst/>
                <a:defRPr/>
              </a:pPr>
              <a:r>
                <a:rPr lang="nb-NO" sz="1100">
                  <a:solidFill>
                    <a:schemeClr val="bg1"/>
                  </a:solidFill>
                  <a:latin typeface="Telegraf SemiBold" panose="00000700000000000000" pitchFamily="50" charset="0"/>
                </a:rPr>
                <a:t>2003:</a:t>
              </a:r>
              <a:br>
                <a:rPr lang="nb-NO" sz="1100">
                  <a:solidFill>
                    <a:schemeClr val="bg1"/>
                  </a:solidFill>
                  <a:latin typeface="Telegraf" panose="00000500000000000000" pitchFamily="50" charset="0"/>
                </a:rPr>
              </a:br>
              <a:r>
                <a:rPr lang="nb-NO" sz="1100">
                  <a:solidFill>
                    <a:schemeClr val="bg1"/>
                  </a:solidFill>
                  <a:latin typeface="Telegraf SemiBold" panose="00000700000000000000" pitchFamily="50" charset="0"/>
                </a:rPr>
                <a:t>HR Manager Talent Solutions </a:t>
              </a:r>
              <a:r>
                <a:rPr lang="nb-NO" sz="1100">
                  <a:solidFill>
                    <a:schemeClr val="bg1"/>
                  </a:solidFill>
                  <a:latin typeface="Telegraf" pitchFamily="2" charset="77"/>
                </a:rPr>
                <a:t>and</a:t>
              </a:r>
              <a:r>
                <a:rPr lang="nb-NO" sz="1100">
                  <a:solidFill>
                    <a:schemeClr val="bg1"/>
                  </a:solidFill>
                  <a:latin typeface="Telegraf SemiBold" panose="00000700000000000000" pitchFamily="50" charset="0"/>
                </a:rPr>
                <a:t> </a:t>
              </a:r>
              <a:r>
                <a:rPr lang="nb-NO" sz="1100" err="1">
                  <a:solidFill>
                    <a:schemeClr val="bg1"/>
                  </a:solidFill>
                  <a:latin typeface="Telegraf SemiBold" panose="00000700000000000000" pitchFamily="50" charset="0"/>
                </a:rPr>
                <a:t>Webcruiter</a:t>
              </a:r>
              <a:r>
                <a:rPr lang="nb-NO" sz="1100">
                  <a:solidFill>
                    <a:schemeClr val="bg1"/>
                  </a:solidFill>
                  <a:latin typeface="Telegraf SemiBold" panose="00000700000000000000" pitchFamily="50" charset="0"/>
                </a:rPr>
                <a:t> </a:t>
              </a:r>
              <a:r>
                <a:rPr lang="nb-NO" sz="1100">
                  <a:solidFill>
                    <a:schemeClr val="bg1"/>
                  </a:solidFill>
                  <a:latin typeface="Telegraf" panose="00000500000000000000" pitchFamily="50" charset="0"/>
                </a:rPr>
                <a:t>is </a:t>
              </a:r>
              <a:r>
                <a:rPr lang="nb-NO" sz="1100" err="1">
                  <a:solidFill>
                    <a:schemeClr val="bg1"/>
                  </a:solidFill>
                  <a:latin typeface="Telegraf" panose="00000500000000000000" pitchFamily="50" charset="0"/>
                </a:rPr>
                <a:t>founded</a:t>
              </a:r>
              <a:endParaRPr lang="nb-NO" sz="1100">
                <a:solidFill>
                  <a:schemeClr val="bg1"/>
                </a:solidFill>
                <a:latin typeface="Telegraf" panose="00000500000000000000" pitchFamily="50" charset="0"/>
              </a:endParaRPr>
            </a:p>
          </p:txBody>
        </p:sp>
      </p:grpSp>
      <p:grpSp>
        <p:nvGrpSpPr>
          <p:cNvPr id="10" name="Grupp 9">
            <a:extLst>
              <a:ext uri="{FF2B5EF4-FFF2-40B4-BE49-F238E27FC236}">
                <a16:creationId xmlns:a16="http://schemas.microsoft.com/office/drawing/2014/main" id="{D28E0303-A53E-A74B-A9E8-B11D8D5D2DF4}"/>
              </a:ext>
            </a:extLst>
          </p:cNvPr>
          <p:cNvGrpSpPr/>
          <p:nvPr userDrawn="1"/>
        </p:nvGrpSpPr>
        <p:grpSpPr>
          <a:xfrm>
            <a:off x="7727263" y="2753706"/>
            <a:ext cx="1756582" cy="1237596"/>
            <a:chOff x="7727263" y="2753706"/>
            <a:chExt cx="1756582" cy="1237596"/>
          </a:xfrm>
        </p:grpSpPr>
        <p:cxnSp>
          <p:nvCxnSpPr>
            <p:cNvPr id="29" name="Rak 28">
              <a:extLst>
                <a:ext uri="{FF2B5EF4-FFF2-40B4-BE49-F238E27FC236}">
                  <a16:creationId xmlns:a16="http://schemas.microsoft.com/office/drawing/2014/main" id="{38CB19F3-28E7-E749-B04C-EE40DAB8D753}"/>
                </a:ext>
              </a:extLst>
            </p:cNvPr>
            <p:cNvCxnSpPr>
              <a:cxnSpLocks/>
            </p:cNvCxnSpPr>
            <p:nvPr/>
          </p:nvCxnSpPr>
          <p:spPr>
            <a:xfrm>
              <a:off x="7839056" y="3541933"/>
              <a:ext cx="0" cy="44936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Rektangel 37">
              <a:extLst>
                <a:ext uri="{FF2B5EF4-FFF2-40B4-BE49-F238E27FC236}">
                  <a16:creationId xmlns:a16="http://schemas.microsoft.com/office/drawing/2014/main" id="{246C048A-A3DB-2041-9900-9567DE31664A}"/>
                </a:ext>
              </a:extLst>
            </p:cNvPr>
            <p:cNvSpPr/>
            <p:nvPr userDrawn="1"/>
          </p:nvSpPr>
          <p:spPr>
            <a:xfrm>
              <a:off x="7727263" y="2753706"/>
              <a:ext cx="1539738" cy="77668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39" name="textruta 38">
              <a:extLst>
                <a:ext uri="{FF2B5EF4-FFF2-40B4-BE49-F238E27FC236}">
                  <a16:creationId xmlns:a16="http://schemas.microsoft.com/office/drawing/2014/main" id="{E69E81F5-9490-3E44-948E-38F63E41773F}"/>
                </a:ext>
              </a:extLst>
            </p:cNvPr>
            <p:cNvSpPr txBox="1"/>
            <p:nvPr userDrawn="1"/>
          </p:nvSpPr>
          <p:spPr>
            <a:xfrm>
              <a:off x="7727263" y="2829655"/>
              <a:ext cx="1756582" cy="600164"/>
            </a:xfrm>
            <a:prstGeom prst="rect">
              <a:avLst/>
            </a:prstGeom>
            <a:noFill/>
          </p:spPr>
          <p:txBody>
            <a:bodyPr wrap="square" rtlCol="0" anchor="ctr">
              <a:spAutoFit/>
            </a:bodyPr>
            <a:lstStyle/>
            <a:p>
              <a:r>
                <a:rPr lang="nb-NO" sz="1100">
                  <a:solidFill>
                    <a:schemeClr val="bg1"/>
                  </a:solidFill>
                  <a:latin typeface="Telegraf SemiBold" panose="00000700000000000000" pitchFamily="50" charset="0"/>
                </a:rPr>
                <a:t>2016:</a:t>
              </a:r>
              <a:br>
                <a:rPr lang="nb-NO" sz="1100">
                  <a:solidFill>
                    <a:schemeClr val="bg1"/>
                  </a:solidFill>
                  <a:latin typeface="Telegraf" panose="00000500000000000000" pitchFamily="50" charset="0"/>
                </a:rPr>
              </a:br>
              <a:r>
                <a:rPr lang="nb-NO" sz="1100" err="1">
                  <a:solidFill>
                    <a:schemeClr val="bg1"/>
                  </a:solidFill>
                  <a:latin typeface="Telegraf SemiBold" panose="00000700000000000000" pitchFamily="50" charset="0"/>
                </a:rPr>
                <a:t>GlobeSoft</a:t>
              </a:r>
              <a:r>
                <a:rPr lang="nb-NO" sz="1100">
                  <a:solidFill>
                    <a:schemeClr val="bg1"/>
                  </a:solidFill>
                  <a:latin typeface="Telegraf" panose="00000500000000000000" pitchFamily="50" charset="0"/>
                </a:rPr>
                <a:t> </a:t>
              </a:r>
              <a:r>
                <a:rPr lang="nb-NO" sz="1100" err="1">
                  <a:solidFill>
                    <a:schemeClr val="bg1"/>
                  </a:solidFill>
                  <a:latin typeface="Telegraf" panose="00000500000000000000" pitchFamily="50" charset="0"/>
                </a:rPr>
                <a:t>changes</a:t>
              </a:r>
              <a:r>
                <a:rPr lang="nb-NO" sz="1100">
                  <a:solidFill>
                    <a:schemeClr val="bg1"/>
                  </a:solidFill>
                  <a:latin typeface="Telegraf" panose="00000500000000000000" pitchFamily="50" charset="0"/>
                </a:rPr>
                <a:t> </a:t>
              </a:r>
              <a:r>
                <a:rPr lang="nb-NO" sz="1100" err="1">
                  <a:solidFill>
                    <a:schemeClr val="bg1"/>
                  </a:solidFill>
                  <a:latin typeface="Telegraf" panose="00000500000000000000" pitchFamily="50" charset="0"/>
                </a:rPr>
                <a:t>name</a:t>
              </a:r>
              <a:r>
                <a:rPr lang="nb-NO" sz="1100">
                  <a:solidFill>
                    <a:schemeClr val="bg1"/>
                  </a:solidFill>
                  <a:latin typeface="Telegraf" panose="00000500000000000000" pitchFamily="50" charset="0"/>
                </a:rPr>
                <a:t> to </a:t>
              </a:r>
              <a:r>
                <a:rPr lang="nb-NO" sz="1100" err="1">
                  <a:solidFill>
                    <a:schemeClr val="bg1"/>
                  </a:solidFill>
                  <a:latin typeface="Telegraf SemiBold" panose="00000700000000000000" pitchFamily="50" charset="0"/>
                </a:rPr>
                <a:t>ReachMee</a:t>
              </a:r>
              <a:r>
                <a:rPr lang="nb-NO" sz="1100">
                  <a:solidFill>
                    <a:schemeClr val="bg1"/>
                  </a:solidFill>
                  <a:latin typeface="Telegraf SemiBold" panose="00000700000000000000" pitchFamily="50" charset="0"/>
                </a:rPr>
                <a:t>.</a:t>
              </a:r>
            </a:p>
          </p:txBody>
        </p:sp>
      </p:grpSp>
      <p:grpSp>
        <p:nvGrpSpPr>
          <p:cNvPr id="11" name="Grupp 10">
            <a:extLst>
              <a:ext uri="{FF2B5EF4-FFF2-40B4-BE49-F238E27FC236}">
                <a16:creationId xmlns:a16="http://schemas.microsoft.com/office/drawing/2014/main" id="{8593BE2D-3558-594A-A5BA-3E23FCC86DA8}"/>
              </a:ext>
            </a:extLst>
          </p:cNvPr>
          <p:cNvGrpSpPr/>
          <p:nvPr userDrawn="1"/>
        </p:nvGrpSpPr>
        <p:grpSpPr>
          <a:xfrm>
            <a:off x="812409" y="3998541"/>
            <a:ext cx="2092923" cy="1372802"/>
            <a:chOff x="812409" y="3998541"/>
            <a:chExt cx="2092923" cy="1372802"/>
          </a:xfrm>
        </p:grpSpPr>
        <p:cxnSp>
          <p:nvCxnSpPr>
            <p:cNvPr id="24" name="Rak 23">
              <a:extLst>
                <a:ext uri="{FF2B5EF4-FFF2-40B4-BE49-F238E27FC236}">
                  <a16:creationId xmlns:a16="http://schemas.microsoft.com/office/drawing/2014/main" id="{D61D5A92-E9D8-1C4D-B288-06FA6E9155B3}"/>
                </a:ext>
              </a:extLst>
            </p:cNvPr>
            <p:cNvCxnSpPr>
              <a:cxnSpLocks/>
            </p:cNvCxnSpPr>
            <p:nvPr/>
          </p:nvCxnSpPr>
          <p:spPr>
            <a:xfrm>
              <a:off x="961892" y="3998541"/>
              <a:ext cx="0" cy="79092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0" name="Rektangel 39">
              <a:extLst>
                <a:ext uri="{FF2B5EF4-FFF2-40B4-BE49-F238E27FC236}">
                  <a16:creationId xmlns:a16="http://schemas.microsoft.com/office/drawing/2014/main" id="{553C5BC8-D5FE-A240-AA55-6CD43428D4B7}"/>
                </a:ext>
              </a:extLst>
            </p:cNvPr>
            <p:cNvSpPr/>
            <p:nvPr userDrawn="1"/>
          </p:nvSpPr>
          <p:spPr>
            <a:xfrm>
              <a:off x="812409" y="4298969"/>
              <a:ext cx="2092923" cy="107237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41" name="textruta 40">
              <a:extLst>
                <a:ext uri="{FF2B5EF4-FFF2-40B4-BE49-F238E27FC236}">
                  <a16:creationId xmlns:a16="http://schemas.microsoft.com/office/drawing/2014/main" id="{FCF8F9F4-A37D-9344-A191-E879AE78592F}"/>
                </a:ext>
              </a:extLst>
            </p:cNvPr>
            <p:cNvSpPr txBox="1"/>
            <p:nvPr userDrawn="1"/>
          </p:nvSpPr>
          <p:spPr>
            <a:xfrm>
              <a:off x="812409" y="4367303"/>
              <a:ext cx="1997499" cy="93871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a:solidFill>
                    <a:schemeClr val="bg1"/>
                  </a:solidFill>
                  <a:latin typeface="Telegraf SemiBold" panose="00000700000000000000" pitchFamily="50" charset="0"/>
                </a:rPr>
                <a:t>2000:</a:t>
              </a:r>
              <a:br>
                <a:rPr lang="nb-NO" sz="1100">
                  <a:solidFill>
                    <a:schemeClr val="bg1"/>
                  </a:solidFill>
                  <a:latin typeface="Telegraf" panose="00000500000000000000" pitchFamily="50" charset="0"/>
                </a:rPr>
              </a:br>
              <a:r>
                <a:rPr lang="nb-NO" sz="1100">
                  <a:solidFill>
                    <a:schemeClr val="bg1"/>
                  </a:solidFill>
                  <a:latin typeface="Telegraf" panose="00000500000000000000" pitchFamily="50" charset="0"/>
                </a:rPr>
                <a:t>The </a:t>
              </a:r>
              <a:r>
                <a:rPr lang="nb-NO" sz="1100" err="1">
                  <a:solidFill>
                    <a:schemeClr val="bg1"/>
                  </a:solidFill>
                  <a:latin typeface="Telegraf" panose="00000500000000000000" pitchFamily="50" charset="0"/>
                </a:rPr>
                <a:t>recruitment</a:t>
              </a:r>
              <a:r>
                <a:rPr lang="nb-NO" sz="1100">
                  <a:solidFill>
                    <a:schemeClr val="bg1"/>
                  </a:solidFill>
                  <a:latin typeface="Telegraf" panose="00000500000000000000" pitchFamily="50" charset="0"/>
                </a:rPr>
                <a:t> </a:t>
              </a:r>
              <a:r>
                <a:rPr lang="nb-NO" sz="1100" err="1">
                  <a:solidFill>
                    <a:schemeClr val="bg1"/>
                  </a:solidFill>
                  <a:latin typeface="Telegraf" panose="00000500000000000000" pitchFamily="50" charset="0"/>
                </a:rPr>
                <a:t>agency</a:t>
              </a:r>
              <a:r>
                <a:rPr lang="nb-NO" sz="1100">
                  <a:solidFill>
                    <a:schemeClr val="bg1"/>
                  </a:solidFill>
                  <a:latin typeface="Telegraf" panose="00000500000000000000" pitchFamily="50" charset="0"/>
                </a:rPr>
                <a:t> Rådhuset Rekruttering starts up in </a:t>
              </a:r>
              <a:r>
                <a:rPr lang="nb-NO" sz="1100" err="1">
                  <a:solidFill>
                    <a:schemeClr val="bg1"/>
                  </a:solidFill>
                  <a:latin typeface="Telegraf" panose="00000500000000000000" pitchFamily="50" charset="0"/>
                </a:rPr>
                <a:t>what</a:t>
              </a:r>
              <a:r>
                <a:rPr lang="nb-NO" sz="1100">
                  <a:solidFill>
                    <a:schemeClr val="bg1"/>
                  </a:solidFill>
                  <a:latin typeface="Telegraf" panose="00000500000000000000" pitchFamily="50" charset="0"/>
                </a:rPr>
                <a:t> later </a:t>
              </a:r>
              <a:r>
                <a:rPr lang="nb-NO" sz="1100" err="1">
                  <a:solidFill>
                    <a:schemeClr val="bg1"/>
                  </a:solidFill>
                  <a:latin typeface="Telegraf" panose="00000500000000000000" pitchFamily="50" charset="0"/>
                </a:rPr>
                <a:t>will</a:t>
              </a:r>
              <a:r>
                <a:rPr lang="nb-NO" sz="1100">
                  <a:solidFill>
                    <a:schemeClr val="bg1"/>
                  </a:solidFill>
                  <a:latin typeface="Telegraf" panose="00000500000000000000" pitchFamily="50" charset="0"/>
                </a:rPr>
                <a:t> </a:t>
              </a:r>
              <a:r>
                <a:rPr lang="nb-NO" sz="1100" err="1">
                  <a:solidFill>
                    <a:schemeClr val="bg1"/>
                  </a:solidFill>
                  <a:latin typeface="Telegraf" panose="00000500000000000000" pitchFamily="50" charset="0"/>
                </a:rPr>
                <a:t>transform</a:t>
              </a:r>
              <a:r>
                <a:rPr lang="nb-NO" sz="1100">
                  <a:solidFill>
                    <a:schemeClr val="bg1"/>
                  </a:solidFill>
                  <a:latin typeface="Telegraf" panose="00000500000000000000" pitchFamily="50" charset="0"/>
                </a:rPr>
                <a:t> in to </a:t>
              </a:r>
              <a:r>
                <a:rPr lang="nb-NO" sz="1100" err="1">
                  <a:solidFill>
                    <a:schemeClr val="bg1"/>
                  </a:solidFill>
                  <a:latin typeface="Telegraf" panose="00000500000000000000" pitchFamily="50" charset="0"/>
                </a:rPr>
                <a:t>Webcruiter</a:t>
              </a:r>
              <a:endParaRPr lang="nb-NO" sz="1100">
                <a:solidFill>
                  <a:schemeClr val="bg1"/>
                </a:solidFill>
                <a:latin typeface="Telegraf" panose="00000500000000000000" pitchFamily="50" charset="0"/>
              </a:endParaRPr>
            </a:p>
          </p:txBody>
        </p:sp>
      </p:grpSp>
      <p:grpSp>
        <p:nvGrpSpPr>
          <p:cNvPr id="43" name="Grupp 42">
            <a:extLst>
              <a:ext uri="{FF2B5EF4-FFF2-40B4-BE49-F238E27FC236}">
                <a16:creationId xmlns:a16="http://schemas.microsoft.com/office/drawing/2014/main" id="{2A631907-B50C-524A-89BA-31A43C78C13C}"/>
              </a:ext>
            </a:extLst>
          </p:cNvPr>
          <p:cNvGrpSpPr/>
          <p:nvPr userDrawn="1"/>
        </p:nvGrpSpPr>
        <p:grpSpPr>
          <a:xfrm>
            <a:off x="6747280" y="3998541"/>
            <a:ext cx="1997499" cy="941321"/>
            <a:chOff x="812409" y="3998541"/>
            <a:chExt cx="1997499" cy="941321"/>
          </a:xfrm>
        </p:grpSpPr>
        <p:cxnSp>
          <p:nvCxnSpPr>
            <p:cNvPr id="44" name="Rak 43">
              <a:extLst>
                <a:ext uri="{FF2B5EF4-FFF2-40B4-BE49-F238E27FC236}">
                  <a16:creationId xmlns:a16="http://schemas.microsoft.com/office/drawing/2014/main" id="{9BEB040A-F276-EA47-9F2E-09439E815280}"/>
                </a:ext>
              </a:extLst>
            </p:cNvPr>
            <p:cNvCxnSpPr>
              <a:cxnSpLocks/>
            </p:cNvCxnSpPr>
            <p:nvPr/>
          </p:nvCxnSpPr>
          <p:spPr>
            <a:xfrm>
              <a:off x="961892" y="3998541"/>
              <a:ext cx="0" cy="79092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Rektangel 44">
              <a:extLst>
                <a:ext uri="{FF2B5EF4-FFF2-40B4-BE49-F238E27FC236}">
                  <a16:creationId xmlns:a16="http://schemas.microsoft.com/office/drawing/2014/main" id="{F718187E-FD5C-1549-A9E5-F381AE7FA12A}"/>
                </a:ext>
              </a:extLst>
            </p:cNvPr>
            <p:cNvSpPr/>
            <p:nvPr userDrawn="1"/>
          </p:nvSpPr>
          <p:spPr>
            <a:xfrm>
              <a:off x="812410" y="4298969"/>
              <a:ext cx="1682016" cy="64089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46" name="textruta 45">
              <a:extLst>
                <a:ext uri="{FF2B5EF4-FFF2-40B4-BE49-F238E27FC236}">
                  <a16:creationId xmlns:a16="http://schemas.microsoft.com/office/drawing/2014/main" id="{DCB6A126-88FE-264F-AB4C-1C87AEF8B770}"/>
                </a:ext>
              </a:extLst>
            </p:cNvPr>
            <p:cNvSpPr txBox="1"/>
            <p:nvPr userDrawn="1"/>
          </p:nvSpPr>
          <p:spPr>
            <a:xfrm>
              <a:off x="812409" y="4389978"/>
              <a:ext cx="1997499" cy="430887"/>
            </a:xfrm>
            <a:prstGeom prst="rect">
              <a:avLst/>
            </a:prstGeom>
            <a:noFill/>
          </p:spPr>
          <p:txBody>
            <a:bodyPr wrap="square" rtlCol="0" anchor="ctr">
              <a:spAutoFit/>
            </a:bodyPr>
            <a:lstStyle/>
            <a:p>
              <a:r>
                <a:rPr lang="nb-NO" sz="1100">
                  <a:solidFill>
                    <a:schemeClr val="bg1"/>
                  </a:solidFill>
                  <a:latin typeface="Telegraf SemiBold" panose="00000700000000000000" pitchFamily="50" charset="0"/>
                </a:rPr>
                <a:t>2012:</a:t>
              </a:r>
              <a:br>
                <a:rPr lang="nb-NO" sz="1100">
                  <a:solidFill>
                    <a:schemeClr val="bg1"/>
                  </a:solidFill>
                  <a:latin typeface="Telegraf" panose="00000500000000000000" pitchFamily="50" charset="0"/>
                </a:rPr>
              </a:br>
              <a:r>
                <a:rPr lang="nb-NO" sz="1100" err="1">
                  <a:solidFill>
                    <a:schemeClr val="bg1"/>
                  </a:solidFill>
                  <a:latin typeface="Telegraf SemiBold" panose="00000700000000000000" pitchFamily="50" charset="0"/>
                </a:rPr>
                <a:t>Talmundo</a:t>
              </a:r>
              <a:r>
                <a:rPr lang="nb-NO" sz="1100">
                  <a:solidFill>
                    <a:schemeClr val="bg1"/>
                  </a:solidFill>
                  <a:latin typeface="Telegraf SemiBold" panose="00000700000000000000" pitchFamily="50" charset="0"/>
                </a:rPr>
                <a:t> </a:t>
              </a:r>
              <a:r>
                <a:rPr lang="nb-NO" sz="1100">
                  <a:solidFill>
                    <a:schemeClr val="bg1"/>
                  </a:solidFill>
                  <a:latin typeface="Telegraf" pitchFamily="2" charset="77"/>
                </a:rPr>
                <a:t>is </a:t>
              </a:r>
              <a:r>
                <a:rPr lang="nb-NO" sz="1100" err="1">
                  <a:solidFill>
                    <a:schemeClr val="bg1"/>
                  </a:solidFill>
                  <a:latin typeface="Telegraf" pitchFamily="2" charset="77"/>
                </a:rPr>
                <a:t>founded</a:t>
              </a:r>
              <a:endParaRPr lang="nb-NO" sz="1100">
                <a:solidFill>
                  <a:schemeClr val="bg1"/>
                </a:solidFill>
                <a:latin typeface="Telegraf" pitchFamily="2" charset="77"/>
              </a:endParaRPr>
            </a:p>
          </p:txBody>
        </p:sp>
      </p:grpSp>
      <p:grpSp>
        <p:nvGrpSpPr>
          <p:cNvPr id="47" name="Grupp 46">
            <a:extLst>
              <a:ext uri="{FF2B5EF4-FFF2-40B4-BE49-F238E27FC236}">
                <a16:creationId xmlns:a16="http://schemas.microsoft.com/office/drawing/2014/main" id="{BBDBDB3D-5CC4-034C-92FD-C2EACBD17AA7}"/>
              </a:ext>
            </a:extLst>
          </p:cNvPr>
          <p:cNvGrpSpPr/>
          <p:nvPr userDrawn="1"/>
        </p:nvGrpSpPr>
        <p:grpSpPr>
          <a:xfrm>
            <a:off x="9442907" y="4041956"/>
            <a:ext cx="2187885" cy="1531900"/>
            <a:chOff x="812409" y="3998541"/>
            <a:chExt cx="2187885" cy="1531900"/>
          </a:xfrm>
        </p:grpSpPr>
        <p:cxnSp>
          <p:nvCxnSpPr>
            <p:cNvPr id="48" name="Rak 47">
              <a:extLst>
                <a:ext uri="{FF2B5EF4-FFF2-40B4-BE49-F238E27FC236}">
                  <a16:creationId xmlns:a16="http://schemas.microsoft.com/office/drawing/2014/main" id="{B24B8E54-B058-564F-9BAE-26E0FBEB56F8}"/>
                </a:ext>
              </a:extLst>
            </p:cNvPr>
            <p:cNvCxnSpPr>
              <a:cxnSpLocks/>
            </p:cNvCxnSpPr>
            <p:nvPr/>
          </p:nvCxnSpPr>
          <p:spPr>
            <a:xfrm>
              <a:off x="2044456" y="3998541"/>
              <a:ext cx="0" cy="79092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Rektangel 48">
              <a:extLst>
                <a:ext uri="{FF2B5EF4-FFF2-40B4-BE49-F238E27FC236}">
                  <a16:creationId xmlns:a16="http://schemas.microsoft.com/office/drawing/2014/main" id="{01BB93E5-14A1-6D41-BB77-6DAD0CF0F29A}"/>
                </a:ext>
              </a:extLst>
            </p:cNvPr>
            <p:cNvSpPr/>
            <p:nvPr userDrawn="1"/>
          </p:nvSpPr>
          <p:spPr>
            <a:xfrm>
              <a:off x="812409" y="4298969"/>
              <a:ext cx="2187885" cy="123147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50" name="textruta 49">
              <a:extLst>
                <a:ext uri="{FF2B5EF4-FFF2-40B4-BE49-F238E27FC236}">
                  <a16:creationId xmlns:a16="http://schemas.microsoft.com/office/drawing/2014/main" id="{346C6251-0666-A246-A4DE-6986E601EFB6}"/>
                </a:ext>
              </a:extLst>
            </p:cNvPr>
            <p:cNvSpPr txBox="1"/>
            <p:nvPr userDrawn="1"/>
          </p:nvSpPr>
          <p:spPr>
            <a:xfrm>
              <a:off x="812409" y="4357564"/>
              <a:ext cx="2148368" cy="1107996"/>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1000"/>
                </a:spcBef>
                <a:spcAft>
                  <a:spcPts val="0"/>
                </a:spcAft>
                <a:buClr>
                  <a:schemeClr val="accent1"/>
                </a:buClr>
                <a:buSzPct val="100000"/>
                <a:buFontTx/>
                <a:buNone/>
                <a:tabLst/>
                <a:defRPr/>
              </a:pPr>
              <a:r>
                <a:rPr lang="nb-NO" sz="1100">
                  <a:solidFill>
                    <a:schemeClr val="bg1"/>
                  </a:solidFill>
                  <a:latin typeface="Telegraf SemiBold" panose="00000700000000000000" pitchFamily="50" charset="0"/>
                </a:rPr>
                <a:t>2019:</a:t>
              </a:r>
              <a:br>
                <a:rPr lang="nb-NO" sz="1100">
                  <a:solidFill>
                    <a:schemeClr val="bg1"/>
                  </a:solidFill>
                  <a:latin typeface="Telegraf" panose="00000500000000000000" pitchFamily="50" charset="0"/>
                </a:rPr>
              </a:br>
              <a:r>
                <a:rPr lang="nb-NO" sz="1100">
                  <a:solidFill>
                    <a:schemeClr val="bg1"/>
                  </a:solidFill>
                  <a:latin typeface="Telegraf SemiBold" panose="00000700000000000000" pitchFamily="50" charset="0"/>
                </a:rPr>
                <a:t>HR Manager Talent Solutions </a:t>
              </a:r>
              <a:r>
                <a:rPr lang="nb-NO" sz="1100">
                  <a:solidFill>
                    <a:schemeClr val="bg1"/>
                  </a:solidFill>
                  <a:latin typeface="Telegraf" panose="00000500000000000000" pitchFamily="50" charset="0"/>
                </a:rPr>
                <a:t>and </a:t>
              </a:r>
              <a:r>
                <a:rPr lang="nb-NO" sz="1100" err="1">
                  <a:solidFill>
                    <a:schemeClr val="bg1"/>
                  </a:solidFill>
                  <a:latin typeface="Telegraf SemiBold" panose="00000700000000000000" pitchFamily="50" charset="0"/>
                </a:rPr>
                <a:t>Webcruiter</a:t>
              </a:r>
              <a:r>
                <a:rPr lang="nb-NO" sz="1100">
                  <a:solidFill>
                    <a:schemeClr val="bg1"/>
                  </a:solidFill>
                  <a:latin typeface="Telegraf" panose="00000500000000000000" pitchFamily="50" charset="0"/>
                </a:rPr>
                <a:t> </a:t>
              </a:r>
              <a:r>
                <a:rPr lang="nb-NO" sz="1100" err="1">
                  <a:solidFill>
                    <a:schemeClr val="bg1"/>
                  </a:solidFill>
                  <a:latin typeface="Telegraf" panose="00000500000000000000" pitchFamily="50" charset="0"/>
                </a:rPr>
                <a:t>merge</a:t>
              </a:r>
              <a:r>
                <a:rPr lang="nb-NO" sz="1100">
                  <a:solidFill>
                    <a:schemeClr val="bg1"/>
                  </a:solidFill>
                  <a:latin typeface="Telegraf" panose="00000500000000000000" pitchFamily="50" charset="0"/>
                </a:rPr>
                <a:t>. Just </a:t>
              </a:r>
              <a:r>
                <a:rPr lang="nb-NO" sz="1100" err="1">
                  <a:solidFill>
                    <a:schemeClr val="bg1"/>
                  </a:solidFill>
                  <a:latin typeface="Telegraf" panose="00000500000000000000" pitchFamily="50" charset="0"/>
                </a:rPr>
                <a:t>one</a:t>
              </a:r>
              <a:r>
                <a:rPr lang="nb-NO" sz="1100">
                  <a:solidFill>
                    <a:schemeClr val="bg1"/>
                  </a:solidFill>
                  <a:latin typeface="Telegraf" panose="00000500000000000000" pitchFamily="50" charset="0"/>
                </a:rPr>
                <a:t> </a:t>
              </a:r>
              <a:r>
                <a:rPr lang="nb-NO" sz="1100" err="1">
                  <a:solidFill>
                    <a:schemeClr val="bg1"/>
                  </a:solidFill>
                  <a:latin typeface="Telegraf" panose="00000500000000000000" pitchFamily="50" charset="0"/>
                </a:rPr>
                <a:t>year</a:t>
              </a:r>
              <a:r>
                <a:rPr lang="nb-NO" sz="1100">
                  <a:solidFill>
                    <a:schemeClr val="bg1"/>
                  </a:solidFill>
                  <a:latin typeface="Telegraf" panose="00000500000000000000" pitchFamily="50" charset="0"/>
                </a:rPr>
                <a:t> later, </a:t>
              </a:r>
              <a:r>
                <a:rPr lang="nb-NO" sz="1100" err="1">
                  <a:solidFill>
                    <a:schemeClr val="bg1"/>
                  </a:solidFill>
                  <a:latin typeface="Telegraf SemiBold" panose="00000700000000000000" pitchFamily="50" charset="0"/>
                </a:rPr>
                <a:t>ReachMee</a:t>
              </a:r>
              <a:r>
                <a:rPr lang="nb-NO" sz="1100">
                  <a:solidFill>
                    <a:schemeClr val="bg1"/>
                  </a:solidFill>
                  <a:latin typeface="Telegraf" panose="00000500000000000000" pitchFamily="50" charset="0"/>
                </a:rPr>
                <a:t> and </a:t>
              </a:r>
              <a:r>
                <a:rPr lang="nb-NO" sz="1100" err="1">
                  <a:solidFill>
                    <a:schemeClr val="bg1"/>
                  </a:solidFill>
                  <a:latin typeface="Telegraf SemiBold" panose="00000700000000000000" pitchFamily="50" charset="0"/>
                </a:rPr>
                <a:t>Talmundo</a:t>
              </a:r>
              <a:r>
                <a:rPr lang="nb-NO" sz="1100">
                  <a:solidFill>
                    <a:schemeClr val="bg1"/>
                  </a:solidFill>
                  <a:latin typeface="Telegraf" panose="00000500000000000000" pitchFamily="50" charset="0"/>
                </a:rPr>
                <a:t> </a:t>
              </a:r>
              <a:r>
                <a:rPr lang="nb-NO" sz="1100" err="1">
                  <a:solidFill>
                    <a:schemeClr val="bg1"/>
                  </a:solidFill>
                  <a:latin typeface="Telegraf" panose="00000500000000000000" pitchFamily="50" charset="0"/>
                </a:rPr>
                <a:t>joins</a:t>
              </a:r>
              <a:r>
                <a:rPr lang="nb-NO" sz="1100">
                  <a:solidFill>
                    <a:schemeClr val="bg1"/>
                  </a:solidFill>
                  <a:latin typeface="Telegraf" panose="00000500000000000000" pitchFamily="50" charset="0"/>
                </a:rPr>
                <a:t> </a:t>
              </a:r>
              <a:r>
                <a:rPr lang="nb-NO" sz="1100" err="1">
                  <a:solidFill>
                    <a:schemeClr val="bg1"/>
                  </a:solidFill>
                  <a:latin typeface="Telegraf" panose="00000500000000000000" pitchFamily="50" charset="0"/>
                </a:rPr>
                <a:t>with</a:t>
              </a:r>
              <a:r>
                <a:rPr lang="nb-NO" sz="1100">
                  <a:solidFill>
                    <a:schemeClr val="bg1"/>
                  </a:solidFill>
                  <a:latin typeface="Telegraf" panose="00000500000000000000" pitchFamily="50" charset="0"/>
                </a:rPr>
                <a:t> </a:t>
              </a:r>
              <a:r>
                <a:rPr lang="nb-NO" sz="1100" err="1">
                  <a:solidFill>
                    <a:schemeClr val="bg1"/>
                  </a:solidFill>
                  <a:latin typeface="Telegraf" panose="00000500000000000000" pitchFamily="50" charset="0"/>
                </a:rPr>
                <a:t>short</a:t>
              </a:r>
              <a:r>
                <a:rPr lang="nb-NO" sz="1100">
                  <a:solidFill>
                    <a:schemeClr val="bg1"/>
                  </a:solidFill>
                  <a:latin typeface="Telegraf" panose="00000500000000000000" pitchFamily="50" charset="0"/>
                </a:rPr>
                <a:t> </a:t>
              </a:r>
              <a:r>
                <a:rPr lang="nb-NO" sz="1100" err="1">
                  <a:solidFill>
                    <a:schemeClr val="bg1"/>
                  </a:solidFill>
                  <a:latin typeface="Telegraf" panose="00000500000000000000" pitchFamily="50" charset="0"/>
                </a:rPr>
                <a:t>intervals</a:t>
              </a:r>
              <a:endParaRPr lang="nb-NO" sz="1100">
                <a:solidFill>
                  <a:schemeClr val="bg1"/>
                </a:solidFill>
                <a:latin typeface="Telegraf" panose="00000500000000000000" pitchFamily="50" charset="0"/>
              </a:endParaRPr>
            </a:p>
          </p:txBody>
        </p:sp>
      </p:grpSp>
      <p:sp>
        <p:nvSpPr>
          <p:cNvPr id="51" name="Underrubrik 2">
            <a:extLst>
              <a:ext uri="{FF2B5EF4-FFF2-40B4-BE49-F238E27FC236}">
                <a16:creationId xmlns:a16="http://schemas.microsoft.com/office/drawing/2014/main" id="{F8C71D83-6926-974D-AD65-718BF17CF069}"/>
              </a:ext>
            </a:extLst>
          </p:cNvPr>
          <p:cNvSpPr>
            <a:spLocks noGrp="1"/>
          </p:cNvSpPr>
          <p:nvPr>
            <p:ph type="subTitle" idx="1"/>
          </p:nvPr>
        </p:nvSpPr>
        <p:spPr>
          <a:xfrm>
            <a:off x="349900" y="478305"/>
            <a:ext cx="1912037" cy="323487"/>
          </a:xfrm>
          <a:solidFill>
            <a:schemeClr val="accent2"/>
          </a:solidFill>
        </p:spPr>
        <p:txBody>
          <a:bodyPr anchor="ctr">
            <a:noAutofit/>
          </a:bodyPr>
          <a:lstStyle>
            <a:lvl1pPr marL="0" indent="0" algn="ctr">
              <a:buNone/>
              <a:defRPr sz="1400" b="0" i="0" spc="0" baseline="0">
                <a:solidFill>
                  <a:schemeClr val="tx1"/>
                </a:solidFill>
                <a:latin typeface="Telegraf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sv-SE"/>
          </a:p>
        </p:txBody>
      </p:sp>
      <p:sp>
        <p:nvSpPr>
          <p:cNvPr id="18" name="textruta 17">
            <a:extLst>
              <a:ext uri="{FF2B5EF4-FFF2-40B4-BE49-F238E27FC236}">
                <a16:creationId xmlns:a16="http://schemas.microsoft.com/office/drawing/2014/main" id="{AA91968B-AC88-B246-B944-1FC45AF912D8}"/>
              </a:ext>
            </a:extLst>
          </p:cNvPr>
          <p:cNvSpPr txBox="1"/>
          <p:nvPr userDrawn="1"/>
        </p:nvSpPr>
        <p:spPr>
          <a:xfrm>
            <a:off x="474549" y="3475482"/>
            <a:ext cx="1017494" cy="369332"/>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1800" b="1" i="0">
                <a:solidFill>
                  <a:schemeClr val="accent1"/>
                </a:solidFill>
                <a:latin typeface="Telegraf SemiBold" pitchFamily="2" charset="77"/>
              </a:rPr>
              <a:t>2000</a:t>
            </a:r>
            <a:endParaRPr lang="sv-SE" sz="2000" b="1" i="0">
              <a:solidFill>
                <a:schemeClr val="accent1"/>
              </a:solidFill>
              <a:latin typeface="Telegraf SemiBold" pitchFamily="2" charset="77"/>
            </a:endParaRPr>
          </a:p>
        </p:txBody>
      </p:sp>
      <p:sp>
        <p:nvSpPr>
          <p:cNvPr id="53" name="textruta 52">
            <a:extLst>
              <a:ext uri="{FF2B5EF4-FFF2-40B4-BE49-F238E27FC236}">
                <a16:creationId xmlns:a16="http://schemas.microsoft.com/office/drawing/2014/main" id="{AE3CCD8D-29F5-E244-86DE-01545A2FCA1F}"/>
              </a:ext>
            </a:extLst>
          </p:cNvPr>
          <p:cNvSpPr txBox="1"/>
          <p:nvPr userDrawn="1"/>
        </p:nvSpPr>
        <p:spPr>
          <a:xfrm>
            <a:off x="5590782" y="3475482"/>
            <a:ext cx="1017494" cy="369332"/>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1800" b="1" i="0">
                <a:solidFill>
                  <a:schemeClr val="accent1"/>
                </a:solidFill>
                <a:latin typeface="Telegraf SemiBold" pitchFamily="2" charset="77"/>
              </a:rPr>
              <a:t>2010</a:t>
            </a:r>
            <a:endParaRPr lang="sv-SE" sz="2000" b="1" i="0">
              <a:solidFill>
                <a:schemeClr val="accent1"/>
              </a:solidFill>
              <a:latin typeface="Telegraf SemiBold" pitchFamily="2" charset="77"/>
            </a:endParaRPr>
          </a:p>
        </p:txBody>
      </p:sp>
      <p:sp>
        <p:nvSpPr>
          <p:cNvPr id="54" name="textruta 53">
            <a:extLst>
              <a:ext uri="{FF2B5EF4-FFF2-40B4-BE49-F238E27FC236}">
                <a16:creationId xmlns:a16="http://schemas.microsoft.com/office/drawing/2014/main" id="{12266FA7-CC42-E543-B923-65E8901688B3}"/>
              </a:ext>
            </a:extLst>
          </p:cNvPr>
          <p:cNvSpPr txBox="1"/>
          <p:nvPr userDrawn="1"/>
        </p:nvSpPr>
        <p:spPr>
          <a:xfrm>
            <a:off x="10517091" y="3475482"/>
            <a:ext cx="1017494" cy="369332"/>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1800" b="1" i="0">
                <a:solidFill>
                  <a:schemeClr val="accent1"/>
                </a:solidFill>
                <a:latin typeface="Telegraf SemiBold" pitchFamily="2" charset="77"/>
              </a:rPr>
              <a:t>2020</a:t>
            </a:r>
            <a:endParaRPr lang="sv-SE" sz="2000" b="1" i="0">
              <a:solidFill>
                <a:schemeClr val="accent1"/>
              </a:solidFill>
              <a:latin typeface="Telegraf SemiBold" pitchFamily="2" charset="77"/>
            </a:endParaRPr>
          </a:p>
        </p:txBody>
      </p:sp>
    </p:spTree>
    <p:extLst>
      <p:ext uri="{BB962C8B-B14F-4D97-AF65-F5344CB8AC3E}">
        <p14:creationId xmlns:p14="http://schemas.microsoft.com/office/powerpoint/2010/main" val="235716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2000" fill="hold"/>
                                        <p:tgtEl>
                                          <p:spTgt spid="17"/>
                                        </p:tgtEl>
                                        <p:attrNameLst>
                                          <p:attrName>ppt_x</p:attrName>
                                        </p:attrNameLst>
                                      </p:cBhvr>
                                      <p:tavLst>
                                        <p:tav tm="0">
                                          <p:val>
                                            <p:strVal val="#ppt_x"/>
                                          </p:val>
                                        </p:tav>
                                        <p:tav tm="100000">
                                          <p:val>
                                            <p:strVal val="#ppt_x"/>
                                          </p:val>
                                        </p:tav>
                                      </p:tavLst>
                                    </p:anim>
                                    <p:anim calcmode="lin" valueType="num">
                                      <p:cBhvr additive="base">
                                        <p:cTn id="13" dur="200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2000" fill="hold"/>
                                        <p:tgtEl>
                                          <p:spTgt spid="11"/>
                                        </p:tgtEl>
                                        <p:attrNameLst>
                                          <p:attrName>ppt_x</p:attrName>
                                        </p:attrNameLst>
                                      </p:cBhvr>
                                      <p:tavLst>
                                        <p:tav tm="0">
                                          <p:val>
                                            <p:strVal val="#ppt_x"/>
                                          </p:val>
                                        </p:tav>
                                        <p:tav tm="100000">
                                          <p:val>
                                            <p:strVal val="#ppt_x"/>
                                          </p:val>
                                        </p:tav>
                                      </p:tavLst>
                                    </p:anim>
                                    <p:anim calcmode="lin" valueType="num">
                                      <p:cBhvr additive="base">
                                        <p:cTn id="18" dur="200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2000" fill="hold"/>
                                        <p:tgtEl>
                                          <p:spTgt spid="16"/>
                                        </p:tgtEl>
                                        <p:attrNameLst>
                                          <p:attrName>ppt_x</p:attrName>
                                        </p:attrNameLst>
                                      </p:cBhvr>
                                      <p:tavLst>
                                        <p:tav tm="0">
                                          <p:val>
                                            <p:strVal val="#ppt_x"/>
                                          </p:val>
                                        </p:tav>
                                        <p:tav tm="100000">
                                          <p:val>
                                            <p:strVal val="#ppt_x"/>
                                          </p:val>
                                        </p:tav>
                                      </p:tavLst>
                                    </p:anim>
                                    <p:anim calcmode="lin" valueType="num">
                                      <p:cBhvr additive="base">
                                        <p:cTn id="23" dur="2000" fill="hold"/>
                                        <p:tgtEl>
                                          <p:spTgt spid="16"/>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2000" fill="hold"/>
                                        <p:tgtEl>
                                          <p:spTgt spid="43"/>
                                        </p:tgtEl>
                                        <p:attrNameLst>
                                          <p:attrName>ppt_x</p:attrName>
                                        </p:attrNameLst>
                                      </p:cBhvr>
                                      <p:tavLst>
                                        <p:tav tm="0">
                                          <p:val>
                                            <p:strVal val="#ppt_x"/>
                                          </p:val>
                                        </p:tav>
                                        <p:tav tm="100000">
                                          <p:val>
                                            <p:strVal val="#ppt_x"/>
                                          </p:val>
                                        </p:tav>
                                      </p:tavLst>
                                    </p:anim>
                                    <p:anim calcmode="lin" valueType="num">
                                      <p:cBhvr additive="base">
                                        <p:cTn id="28" dur="2000" fill="hold"/>
                                        <p:tgtEl>
                                          <p:spTgt spid="43"/>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4"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2000" fill="hold"/>
                                        <p:tgtEl>
                                          <p:spTgt spid="10"/>
                                        </p:tgtEl>
                                        <p:attrNameLst>
                                          <p:attrName>ppt_x</p:attrName>
                                        </p:attrNameLst>
                                      </p:cBhvr>
                                      <p:tavLst>
                                        <p:tav tm="0">
                                          <p:val>
                                            <p:strVal val="#ppt_x"/>
                                          </p:val>
                                        </p:tav>
                                        <p:tav tm="100000">
                                          <p:val>
                                            <p:strVal val="#ppt_x"/>
                                          </p:val>
                                        </p:tav>
                                      </p:tavLst>
                                    </p:anim>
                                    <p:anim calcmode="lin" valueType="num">
                                      <p:cBhvr additive="base">
                                        <p:cTn id="33" dur="2000" fill="hold"/>
                                        <p:tgtEl>
                                          <p:spTgt spid="10"/>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2" presetClass="entr" presetSubtype="4" fill="hold"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2000" fill="hold"/>
                                        <p:tgtEl>
                                          <p:spTgt spid="47"/>
                                        </p:tgtEl>
                                        <p:attrNameLst>
                                          <p:attrName>ppt_x</p:attrName>
                                        </p:attrNameLst>
                                      </p:cBhvr>
                                      <p:tavLst>
                                        <p:tav tm="0">
                                          <p:val>
                                            <p:strVal val="#ppt_x"/>
                                          </p:val>
                                        </p:tav>
                                        <p:tav tm="100000">
                                          <p:val>
                                            <p:strVal val="#ppt_x"/>
                                          </p:val>
                                        </p:tav>
                                      </p:tavLst>
                                    </p:anim>
                                    <p:anim calcmode="lin" valueType="num">
                                      <p:cBhvr additive="base">
                                        <p:cTn id="38" dur="20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_list + title + T">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3A24A503-8B8E-ED41-9849-AEE28BBA5310}"/>
              </a:ext>
            </a:extLst>
          </p:cNvPr>
          <p:cNvPicPr>
            <a:picLocks noChangeAspect="1"/>
          </p:cNvPicPr>
          <p:nvPr/>
        </p:nvPicPr>
        <p:blipFill>
          <a:blip r:embed="rId2">
            <a:alphaModFix amt="10000"/>
            <a:extLst>
              <a:ext uri="{96DAC541-7B7A-43D3-8B79-37D633B846F1}">
                <asvg:svgBlip xmlns:asvg="http://schemas.microsoft.com/office/drawing/2016/SVG/main" r:embed="rId3"/>
              </a:ext>
            </a:extLst>
          </a:blip>
          <a:srcRect/>
          <a:stretch/>
        </p:blipFill>
        <p:spPr>
          <a:xfrm rot="-1200000">
            <a:off x="2160000" y="360000"/>
            <a:ext cx="10104120" cy="10104120"/>
          </a:xfrm>
          <a:prstGeom prst="rect">
            <a:avLst/>
          </a:prstGeom>
        </p:spPr>
      </p:pic>
      <p:sp>
        <p:nvSpPr>
          <p:cNvPr id="3" name="Platshållare för innehåll 2">
            <a:extLst>
              <a:ext uri="{FF2B5EF4-FFF2-40B4-BE49-F238E27FC236}">
                <a16:creationId xmlns:a16="http://schemas.microsoft.com/office/drawing/2014/main" id="{87154223-EFC0-7247-89BC-141E41950D0E}"/>
              </a:ext>
            </a:extLst>
          </p:cNvPr>
          <p:cNvSpPr>
            <a:spLocks noGrp="1"/>
          </p:cNvSpPr>
          <p:nvPr>
            <p:ph idx="1"/>
          </p:nvPr>
        </p:nvSpPr>
        <p:spPr>
          <a:xfrm>
            <a:off x="349900" y="2121752"/>
            <a:ext cx="6812900" cy="4072194"/>
          </a:xfrm>
        </p:spPr>
        <p:txBody>
          <a:bodyPr>
            <a:normAutofit/>
          </a:bodyPr>
          <a:lstStyle>
            <a:lvl1pPr marL="447675" indent="-447675">
              <a:lnSpc>
                <a:spcPct val="150000"/>
              </a:lnSpc>
              <a:buFontTx/>
              <a:buBlip>
                <a:blip r:embed="rId2">
                  <a:extLst>
                    <a:ext uri="{96DAC541-7B7A-43D3-8B79-37D633B846F1}">
                      <asvg:svgBlip xmlns:asvg="http://schemas.microsoft.com/office/drawing/2016/SVG/main" r:embed="rId3"/>
                    </a:ext>
                  </a:extLst>
                </a:blip>
              </a:buBlip>
              <a:defRPr sz="3200"/>
            </a:lvl1pPr>
            <a:lvl2pPr marL="895350" indent="-447675">
              <a:lnSpc>
                <a:spcPct val="150000"/>
              </a:lnSpc>
              <a:buFontTx/>
              <a:buBlip>
                <a:blip r:embed="rId2">
                  <a:extLst>
                    <a:ext uri="{96DAC541-7B7A-43D3-8B79-37D633B846F1}">
                      <asvg:svgBlip xmlns:asvg="http://schemas.microsoft.com/office/drawing/2016/SVG/main" r:embed="rId3"/>
                    </a:ext>
                  </a:extLst>
                </a:blip>
              </a:buBlip>
              <a:defRPr sz="2800"/>
            </a:lvl2pPr>
            <a:lvl3pPr marL="1257300" indent="-361950">
              <a:lnSpc>
                <a:spcPct val="150000"/>
              </a:lnSpc>
              <a:buFontTx/>
              <a:buBlip>
                <a:blip r:embed="rId2">
                  <a:extLst>
                    <a:ext uri="{96DAC541-7B7A-43D3-8B79-37D633B846F1}">
                      <asvg:svgBlip xmlns:asvg="http://schemas.microsoft.com/office/drawing/2016/SVG/main" r:embed="rId3"/>
                    </a:ext>
                  </a:extLst>
                </a:blip>
              </a:buBlip>
              <a:defRPr sz="2400"/>
            </a:lvl3pPr>
            <a:lvl4pPr marL="1704975" indent="-361950">
              <a:lnSpc>
                <a:spcPct val="150000"/>
              </a:lnSpc>
              <a:buFontTx/>
              <a:buBlip>
                <a:blip r:embed="rId2">
                  <a:extLst>
                    <a:ext uri="{96DAC541-7B7A-43D3-8B79-37D633B846F1}">
                      <asvg:svgBlip xmlns:asvg="http://schemas.microsoft.com/office/drawing/2016/SVG/main" r:embed="rId3"/>
                    </a:ext>
                  </a:extLst>
                </a:blip>
              </a:buBlip>
              <a:defRPr sz="2000"/>
            </a:lvl4pPr>
            <a:lvl5pPr marL="2152650" indent="-361950">
              <a:lnSpc>
                <a:spcPct val="150000"/>
              </a:lnSpc>
              <a:buFontTx/>
              <a:buBlip>
                <a:blip r:embed="rId2">
                  <a:extLst>
                    <a:ext uri="{96DAC541-7B7A-43D3-8B79-37D633B846F1}">
                      <asvg:svgBlip xmlns:asvg="http://schemas.microsoft.com/office/drawing/2016/SVG/main" r:embed="rId3"/>
                    </a:ext>
                  </a:extLst>
                </a:blip>
              </a:buBlip>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ubrik 1">
            <a:extLst>
              <a:ext uri="{FF2B5EF4-FFF2-40B4-BE49-F238E27FC236}">
                <a16:creationId xmlns:a16="http://schemas.microsoft.com/office/drawing/2014/main" id="{89B36B02-6802-F94E-8E8E-B1299089B4C6}"/>
              </a:ext>
            </a:extLst>
          </p:cNvPr>
          <p:cNvSpPr>
            <a:spLocks noGrp="1"/>
          </p:cNvSpPr>
          <p:nvPr>
            <p:ph type="title"/>
          </p:nvPr>
        </p:nvSpPr>
        <p:spPr>
          <a:xfrm>
            <a:off x="349900" y="354607"/>
            <a:ext cx="11430002" cy="1325563"/>
          </a:xfrm>
          <a:prstGeom prst="rect">
            <a:avLst/>
          </a:prstGeom>
        </p:spPr>
        <p:txBody>
          <a:bodyPr/>
          <a:lstStyle/>
          <a:p>
            <a:r>
              <a:rPr lang="sv-SE"/>
              <a:t>Klicka här för att ändra mall för rubrikformat</a:t>
            </a:r>
          </a:p>
        </p:txBody>
      </p:sp>
      <p:sp>
        <p:nvSpPr>
          <p:cNvPr id="4" name="Platshållare för bildnummer 3">
            <a:extLst>
              <a:ext uri="{FF2B5EF4-FFF2-40B4-BE49-F238E27FC236}">
                <a16:creationId xmlns:a16="http://schemas.microsoft.com/office/drawing/2014/main" id="{1444ACC6-262D-4C69-802A-E12A6AB7B0C6}"/>
              </a:ext>
            </a:extLst>
          </p:cNvPr>
          <p:cNvSpPr>
            <a:spLocks noGrp="1"/>
          </p:cNvSpPr>
          <p:nvPr>
            <p:ph type="sldNum" sz="quarter" idx="11"/>
          </p:nvPr>
        </p:nvSpPr>
        <p:spPr/>
        <p:txBody>
          <a:bodyPr/>
          <a:lstStyle/>
          <a:p>
            <a:fld id="{45CF5A6C-365E-094E-A59C-13EB2ACCE2A9}" type="slidenum">
              <a:rPr lang="sv-SE" smtClean="0"/>
              <a:pPr/>
              <a:t>‹nr.›</a:t>
            </a:fld>
            <a:endParaRPr lang="sv-SE"/>
          </a:p>
        </p:txBody>
      </p:sp>
    </p:spTree>
    <p:extLst>
      <p:ext uri="{BB962C8B-B14F-4D97-AF65-F5344CB8AC3E}">
        <p14:creationId xmlns:p14="http://schemas.microsoft.com/office/powerpoint/2010/main" val="1222236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_list + title + image">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3C9FA4A4-0A41-6643-A951-EA36536BF93C}"/>
              </a:ext>
            </a:extLst>
          </p:cNvPr>
          <p:cNvSpPr/>
          <p:nvPr/>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tshållare för innehåll 2">
            <a:extLst>
              <a:ext uri="{FF2B5EF4-FFF2-40B4-BE49-F238E27FC236}">
                <a16:creationId xmlns:a16="http://schemas.microsoft.com/office/drawing/2014/main" id="{87154223-EFC0-7247-89BC-141E41950D0E}"/>
              </a:ext>
            </a:extLst>
          </p:cNvPr>
          <p:cNvSpPr>
            <a:spLocks noGrp="1"/>
          </p:cNvSpPr>
          <p:nvPr>
            <p:ph idx="1"/>
          </p:nvPr>
        </p:nvSpPr>
        <p:spPr>
          <a:xfrm>
            <a:off x="349900" y="1868708"/>
            <a:ext cx="5433062" cy="4579303"/>
          </a:xfrm>
        </p:spPr>
        <p:txBody>
          <a:bodyPr>
            <a:normAutofit/>
          </a:bodyPr>
          <a:lstStyle>
            <a:lvl1pPr marL="447675" indent="-447675">
              <a:lnSpc>
                <a:spcPct val="150000"/>
              </a:lnSpc>
              <a:buFontTx/>
              <a:buBlip>
                <a:blip r:embed="rId2">
                  <a:extLst>
                    <a:ext uri="{96DAC541-7B7A-43D3-8B79-37D633B846F1}">
                      <asvg:svgBlip xmlns:asvg="http://schemas.microsoft.com/office/drawing/2016/SVG/main" r:embed="rId3"/>
                    </a:ext>
                  </a:extLst>
                </a:blip>
              </a:buBlip>
              <a:defRPr sz="2800">
                <a:solidFill>
                  <a:schemeClr val="bg1"/>
                </a:solidFill>
              </a:defRPr>
            </a:lvl1pPr>
            <a:lvl2pPr marL="895350" indent="-447675">
              <a:lnSpc>
                <a:spcPct val="150000"/>
              </a:lnSpc>
              <a:buFontTx/>
              <a:buBlip>
                <a:blip r:embed="rId2">
                  <a:extLst>
                    <a:ext uri="{96DAC541-7B7A-43D3-8B79-37D633B846F1}">
                      <asvg:svgBlip xmlns:asvg="http://schemas.microsoft.com/office/drawing/2016/SVG/main" r:embed="rId3"/>
                    </a:ext>
                  </a:extLst>
                </a:blip>
              </a:buBlip>
              <a:defRPr sz="2400">
                <a:solidFill>
                  <a:schemeClr val="bg1"/>
                </a:solidFill>
              </a:defRPr>
            </a:lvl2pPr>
            <a:lvl3pPr marL="1257300" indent="-361950">
              <a:lnSpc>
                <a:spcPct val="150000"/>
              </a:lnSpc>
              <a:buFontTx/>
              <a:buBlip>
                <a:blip r:embed="rId2">
                  <a:extLst>
                    <a:ext uri="{96DAC541-7B7A-43D3-8B79-37D633B846F1}">
                      <asvg:svgBlip xmlns:asvg="http://schemas.microsoft.com/office/drawing/2016/SVG/main" r:embed="rId3"/>
                    </a:ext>
                  </a:extLst>
                </a:blip>
              </a:buBlip>
              <a:defRPr sz="2000">
                <a:solidFill>
                  <a:schemeClr val="bg1"/>
                </a:solidFill>
              </a:defRPr>
            </a:lvl3pPr>
            <a:lvl4pPr marL="1704975" indent="-361950">
              <a:lnSpc>
                <a:spcPct val="150000"/>
              </a:lnSpc>
              <a:buFontTx/>
              <a:buBlip>
                <a:blip r:embed="rId2">
                  <a:extLst>
                    <a:ext uri="{96DAC541-7B7A-43D3-8B79-37D633B846F1}">
                      <asvg:svgBlip xmlns:asvg="http://schemas.microsoft.com/office/drawing/2016/SVG/main" r:embed="rId3"/>
                    </a:ext>
                  </a:extLst>
                </a:blip>
              </a:buBlip>
              <a:defRPr sz="1800">
                <a:solidFill>
                  <a:schemeClr val="bg1"/>
                </a:solidFill>
              </a:defRPr>
            </a:lvl4pPr>
            <a:lvl5pPr marL="2152650" indent="-361950">
              <a:lnSpc>
                <a:spcPct val="150000"/>
              </a:lnSpc>
              <a:buFontTx/>
              <a:buBlip>
                <a:blip r:embed="rId2">
                  <a:extLst>
                    <a:ext uri="{96DAC541-7B7A-43D3-8B79-37D633B846F1}">
                      <asvg:svgBlip xmlns:asvg="http://schemas.microsoft.com/office/drawing/2016/SVG/main" r:embed="rId3"/>
                    </a:ext>
                  </a:extLst>
                </a:blip>
              </a:buBlip>
              <a:defRPr sz="18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bild 4">
            <a:extLst>
              <a:ext uri="{FF2B5EF4-FFF2-40B4-BE49-F238E27FC236}">
                <a16:creationId xmlns:a16="http://schemas.microsoft.com/office/drawing/2014/main" id="{A53CB456-0FB8-EE44-99B5-A25B028B9781}"/>
              </a:ext>
            </a:extLst>
          </p:cNvPr>
          <p:cNvSpPr>
            <a:spLocks noGrp="1"/>
          </p:cNvSpPr>
          <p:nvPr>
            <p:ph type="pic" sz="quarter" idx="10"/>
          </p:nvPr>
        </p:nvSpPr>
        <p:spPr>
          <a:xfrm>
            <a:off x="6096000" y="0"/>
            <a:ext cx="6096000" cy="6858000"/>
          </a:xfrm>
        </p:spPr>
        <p:txBody>
          <a:bodyPr anchor="ctr"/>
          <a:lstStyle>
            <a:lvl1pPr marL="447675" indent="-447675">
              <a:buFontTx/>
              <a:buBlip>
                <a:blip r:embed="rId2">
                  <a:extLst>
                    <a:ext uri="{96DAC541-7B7A-43D3-8B79-37D633B846F1}">
                      <asvg:svgBlip xmlns:asvg="http://schemas.microsoft.com/office/drawing/2016/SVG/main" r:embed="rId3"/>
                    </a:ext>
                  </a:extLst>
                </a:blip>
              </a:buBlip>
              <a:defRPr/>
            </a:lvl1pPr>
          </a:lstStyle>
          <a:p>
            <a:r>
              <a:rPr lang="sv-SE"/>
              <a:t>Klicka på ikonen för att lägga till en bild</a:t>
            </a:r>
          </a:p>
        </p:txBody>
      </p:sp>
      <p:sp>
        <p:nvSpPr>
          <p:cNvPr id="8" name="Rubrik 1">
            <a:extLst>
              <a:ext uri="{FF2B5EF4-FFF2-40B4-BE49-F238E27FC236}">
                <a16:creationId xmlns:a16="http://schemas.microsoft.com/office/drawing/2014/main" id="{1E555669-D17D-6749-8E1A-BE662060DE98}"/>
              </a:ext>
            </a:extLst>
          </p:cNvPr>
          <p:cNvSpPr>
            <a:spLocks noGrp="1"/>
          </p:cNvSpPr>
          <p:nvPr>
            <p:ph type="title"/>
          </p:nvPr>
        </p:nvSpPr>
        <p:spPr>
          <a:xfrm>
            <a:off x="349900" y="354607"/>
            <a:ext cx="5433062" cy="1325563"/>
          </a:xfrm>
          <a:prstGeom prst="rect">
            <a:avLst/>
          </a:prstGeom>
        </p:spPr>
        <p:txBody>
          <a:bodyPr>
            <a:normAutofit/>
          </a:bodyPr>
          <a:lstStyle>
            <a:lvl1pPr>
              <a:defRPr sz="3600" b="1" i="0">
                <a:solidFill>
                  <a:schemeClr val="bg1"/>
                </a:solidFill>
                <a:latin typeface="Telegraf" pitchFamily="2" charset="77"/>
              </a:defRPr>
            </a:lvl1pPr>
          </a:lstStyle>
          <a:p>
            <a:r>
              <a:rPr lang="sv-SE"/>
              <a:t>Klicka här för att ändra mall för rubrikformat</a:t>
            </a:r>
          </a:p>
        </p:txBody>
      </p:sp>
      <p:sp>
        <p:nvSpPr>
          <p:cNvPr id="4" name="Platshållare för bildnummer 3">
            <a:extLst>
              <a:ext uri="{FF2B5EF4-FFF2-40B4-BE49-F238E27FC236}">
                <a16:creationId xmlns:a16="http://schemas.microsoft.com/office/drawing/2014/main" id="{857565A2-52D3-4F6A-8DAA-09C0B364482C}"/>
              </a:ext>
            </a:extLst>
          </p:cNvPr>
          <p:cNvSpPr>
            <a:spLocks noGrp="1"/>
          </p:cNvSpPr>
          <p:nvPr>
            <p:ph type="sldNum" sz="quarter" idx="12"/>
          </p:nvPr>
        </p:nvSpPr>
        <p:spPr/>
        <p:txBody>
          <a:bodyPr/>
          <a:lstStyle/>
          <a:p>
            <a:fld id="{45CF5A6C-365E-094E-A59C-13EB2ACCE2A9}" type="slidenum">
              <a:rPr lang="sv-SE" smtClean="0"/>
              <a:pPr/>
              <a:t>‹nr.›</a:t>
            </a:fld>
            <a:endParaRPr lang="sv-SE"/>
          </a:p>
        </p:txBody>
      </p:sp>
    </p:spTree>
    <p:extLst>
      <p:ext uri="{BB962C8B-B14F-4D97-AF65-F5344CB8AC3E}">
        <p14:creationId xmlns:p14="http://schemas.microsoft.com/office/powerpoint/2010/main" val="4045212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_list + title (only)">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722B5F-7FC8-3441-989B-DE2D2F22948A}"/>
              </a:ext>
            </a:extLst>
          </p:cNvPr>
          <p:cNvSpPr>
            <a:spLocks noGrp="1"/>
          </p:cNvSpPr>
          <p:nvPr>
            <p:ph type="title"/>
          </p:nvPr>
        </p:nvSpPr>
        <p:spPr>
          <a:xfrm>
            <a:off x="349900" y="349900"/>
            <a:ext cx="11492200" cy="1325563"/>
          </a:xfrm>
          <a:prstGeom prst="rect">
            <a:avLst/>
          </a:prstGeom>
        </p:spPr>
        <p:txBody>
          <a:bodyPr/>
          <a:lstStyle/>
          <a:p>
            <a:r>
              <a:rPr lang="sv-SE"/>
              <a:t>Klicka här för att ändra mall för rubrikformat</a:t>
            </a:r>
          </a:p>
        </p:txBody>
      </p:sp>
      <p:sp>
        <p:nvSpPr>
          <p:cNvPr id="5" name="Platshållare för innehåll 2">
            <a:extLst>
              <a:ext uri="{FF2B5EF4-FFF2-40B4-BE49-F238E27FC236}">
                <a16:creationId xmlns:a16="http://schemas.microsoft.com/office/drawing/2014/main" id="{97DAC826-DC86-2242-AB12-85CC3C0E5365}"/>
              </a:ext>
            </a:extLst>
          </p:cNvPr>
          <p:cNvSpPr>
            <a:spLocks noGrp="1"/>
          </p:cNvSpPr>
          <p:nvPr>
            <p:ph idx="1"/>
          </p:nvPr>
        </p:nvSpPr>
        <p:spPr>
          <a:xfrm>
            <a:off x="349900" y="1919774"/>
            <a:ext cx="6812900" cy="4072194"/>
          </a:xfrm>
        </p:spPr>
        <p:txBody>
          <a:bodyPr>
            <a:normAutofit/>
          </a:bodyPr>
          <a:lstStyle>
            <a:lvl1pPr marL="447675" indent="-447675">
              <a:lnSpc>
                <a:spcPct val="150000"/>
              </a:lnSpc>
              <a:buFontTx/>
              <a:buBlip>
                <a:blip r:embed="rId2">
                  <a:extLst>
                    <a:ext uri="{96DAC541-7B7A-43D3-8B79-37D633B846F1}">
                      <asvg:svgBlip xmlns:asvg="http://schemas.microsoft.com/office/drawing/2016/SVG/main" r:embed="rId3"/>
                    </a:ext>
                  </a:extLst>
                </a:blip>
              </a:buBlip>
              <a:defRPr sz="3200"/>
            </a:lvl1pPr>
            <a:lvl2pPr marL="895350" indent="-447675">
              <a:lnSpc>
                <a:spcPct val="150000"/>
              </a:lnSpc>
              <a:buFontTx/>
              <a:buBlip>
                <a:blip r:embed="rId2">
                  <a:extLst>
                    <a:ext uri="{96DAC541-7B7A-43D3-8B79-37D633B846F1}">
                      <asvg:svgBlip xmlns:asvg="http://schemas.microsoft.com/office/drawing/2016/SVG/main" r:embed="rId3"/>
                    </a:ext>
                  </a:extLst>
                </a:blip>
              </a:buBlip>
              <a:defRPr sz="2800"/>
            </a:lvl2pPr>
            <a:lvl3pPr marL="1257300" indent="-361950">
              <a:lnSpc>
                <a:spcPct val="150000"/>
              </a:lnSpc>
              <a:buFontTx/>
              <a:buBlip>
                <a:blip r:embed="rId2">
                  <a:extLst>
                    <a:ext uri="{96DAC541-7B7A-43D3-8B79-37D633B846F1}">
                      <asvg:svgBlip xmlns:asvg="http://schemas.microsoft.com/office/drawing/2016/SVG/main" r:embed="rId3"/>
                    </a:ext>
                  </a:extLst>
                </a:blip>
              </a:buBlip>
              <a:defRPr sz="2400"/>
            </a:lvl3pPr>
            <a:lvl4pPr marL="1704975" indent="-361950">
              <a:lnSpc>
                <a:spcPct val="150000"/>
              </a:lnSpc>
              <a:buFontTx/>
              <a:buBlip>
                <a:blip r:embed="rId2">
                  <a:extLst>
                    <a:ext uri="{96DAC541-7B7A-43D3-8B79-37D633B846F1}">
                      <asvg:svgBlip xmlns:asvg="http://schemas.microsoft.com/office/drawing/2016/SVG/main" r:embed="rId3"/>
                    </a:ext>
                  </a:extLst>
                </a:blip>
              </a:buBlip>
              <a:defRPr sz="2000"/>
            </a:lvl4pPr>
            <a:lvl5pPr marL="2152650" indent="-361950">
              <a:lnSpc>
                <a:spcPct val="150000"/>
              </a:lnSpc>
              <a:buFontTx/>
              <a:buBlip>
                <a:blip r:embed="rId2">
                  <a:extLst>
                    <a:ext uri="{96DAC541-7B7A-43D3-8B79-37D633B846F1}">
                      <asvg:svgBlip xmlns:asvg="http://schemas.microsoft.com/office/drawing/2016/SVG/main" r:embed="rId3"/>
                    </a:ext>
                  </a:extLst>
                </a:blip>
              </a:buBlip>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56150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_list + title + logo">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722B5F-7FC8-3441-989B-DE2D2F22948A}"/>
              </a:ext>
            </a:extLst>
          </p:cNvPr>
          <p:cNvSpPr>
            <a:spLocks noGrp="1"/>
          </p:cNvSpPr>
          <p:nvPr>
            <p:ph type="title"/>
          </p:nvPr>
        </p:nvSpPr>
        <p:spPr>
          <a:xfrm>
            <a:off x="349900" y="349900"/>
            <a:ext cx="11492200" cy="1325563"/>
          </a:xfrm>
          <a:prstGeom prst="rect">
            <a:avLst/>
          </a:prstGeom>
        </p:spPr>
        <p:txBody>
          <a:bodyPr/>
          <a:lstStyle/>
          <a:p>
            <a:r>
              <a:rPr lang="sv-SE"/>
              <a:t>Klicka här för att ändra mall för rubrikformat</a:t>
            </a:r>
          </a:p>
        </p:txBody>
      </p:sp>
      <p:sp>
        <p:nvSpPr>
          <p:cNvPr id="5" name="Platshållare för innehåll 2">
            <a:extLst>
              <a:ext uri="{FF2B5EF4-FFF2-40B4-BE49-F238E27FC236}">
                <a16:creationId xmlns:a16="http://schemas.microsoft.com/office/drawing/2014/main" id="{97DAC826-DC86-2242-AB12-85CC3C0E5365}"/>
              </a:ext>
            </a:extLst>
          </p:cNvPr>
          <p:cNvSpPr>
            <a:spLocks noGrp="1"/>
          </p:cNvSpPr>
          <p:nvPr>
            <p:ph idx="1"/>
          </p:nvPr>
        </p:nvSpPr>
        <p:spPr>
          <a:xfrm>
            <a:off x="349900" y="1919774"/>
            <a:ext cx="6812900" cy="4072194"/>
          </a:xfrm>
        </p:spPr>
        <p:txBody>
          <a:bodyPr>
            <a:normAutofit/>
          </a:bodyPr>
          <a:lstStyle>
            <a:lvl1pPr marL="447675" indent="-447675">
              <a:lnSpc>
                <a:spcPct val="150000"/>
              </a:lnSpc>
              <a:buFontTx/>
              <a:buBlip>
                <a:blip r:embed="rId2">
                  <a:extLst>
                    <a:ext uri="{96DAC541-7B7A-43D3-8B79-37D633B846F1}">
                      <asvg:svgBlip xmlns:asvg="http://schemas.microsoft.com/office/drawing/2016/SVG/main" r:embed="rId3"/>
                    </a:ext>
                  </a:extLst>
                </a:blip>
              </a:buBlip>
              <a:defRPr sz="3200"/>
            </a:lvl1pPr>
            <a:lvl2pPr marL="895350" indent="-447675">
              <a:lnSpc>
                <a:spcPct val="150000"/>
              </a:lnSpc>
              <a:buFontTx/>
              <a:buBlip>
                <a:blip r:embed="rId2">
                  <a:extLst>
                    <a:ext uri="{96DAC541-7B7A-43D3-8B79-37D633B846F1}">
                      <asvg:svgBlip xmlns:asvg="http://schemas.microsoft.com/office/drawing/2016/SVG/main" r:embed="rId3"/>
                    </a:ext>
                  </a:extLst>
                </a:blip>
              </a:buBlip>
              <a:defRPr sz="2800"/>
            </a:lvl2pPr>
            <a:lvl3pPr marL="1257300" indent="-361950">
              <a:lnSpc>
                <a:spcPct val="150000"/>
              </a:lnSpc>
              <a:buFontTx/>
              <a:buBlip>
                <a:blip r:embed="rId2">
                  <a:extLst>
                    <a:ext uri="{96DAC541-7B7A-43D3-8B79-37D633B846F1}">
                      <asvg:svgBlip xmlns:asvg="http://schemas.microsoft.com/office/drawing/2016/SVG/main" r:embed="rId3"/>
                    </a:ext>
                  </a:extLst>
                </a:blip>
              </a:buBlip>
              <a:defRPr sz="2400"/>
            </a:lvl3pPr>
            <a:lvl4pPr marL="1704975" indent="-361950">
              <a:lnSpc>
                <a:spcPct val="150000"/>
              </a:lnSpc>
              <a:buFontTx/>
              <a:buBlip>
                <a:blip r:embed="rId2">
                  <a:extLst>
                    <a:ext uri="{96DAC541-7B7A-43D3-8B79-37D633B846F1}">
                      <asvg:svgBlip xmlns:asvg="http://schemas.microsoft.com/office/drawing/2016/SVG/main" r:embed="rId3"/>
                    </a:ext>
                  </a:extLst>
                </a:blip>
              </a:buBlip>
              <a:defRPr sz="2000"/>
            </a:lvl4pPr>
            <a:lvl5pPr marL="2152650" indent="-361950">
              <a:lnSpc>
                <a:spcPct val="150000"/>
              </a:lnSpc>
              <a:buFontTx/>
              <a:buBlip>
                <a:blip r:embed="rId2">
                  <a:extLst>
                    <a:ext uri="{96DAC541-7B7A-43D3-8B79-37D633B846F1}">
                      <asvg:svgBlip xmlns:asvg="http://schemas.microsoft.com/office/drawing/2016/SVG/main" r:embed="rId3"/>
                    </a:ext>
                  </a:extLst>
                </a:blip>
              </a:buBlip>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4" name="Bild 3">
            <a:extLst>
              <a:ext uri="{FF2B5EF4-FFF2-40B4-BE49-F238E27FC236}">
                <a16:creationId xmlns:a16="http://schemas.microsoft.com/office/drawing/2014/main" id="{A9A29C5C-9556-FE44-9A08-887B4FA7F46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9" b="1"/>
          <a:stretch/>
        </p:blipFill>
        <p:spPr>
          <a:xfrm>
            <a:off x="11419763" y="6120142"/>
            <a:ext cx="360139" cy="360000"/>
          </a:xfrm>
          <a:prstGeom prst="rect">
            <a:avLst/>
          </a:prstGeom>
        </p:spPr>
      </p:pic>
    </p:spTree>
    <p:extLst>
      <p:ext uri="{BB962C8B-B14F-4D97-AF65-F5344CB8AC3E}">
        <p14:creationId xmlns:p14="http://schemas.microsoft.com/office/powerpoint/2010/main" val="1562030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_quote 1">
    <p:bg>
      <p:bgPr>
        <a:solidFill>
          <a:schemeClr val="accent2"/>
        </a:solidFill>
        <a:effectLst/>
      </p:bgPr>
    </p:bg>
    <p:spTree>
      <p:nvGrpSpPr>
        <p:cNvPr id="1" name=""/>
        <p:cNvGrpSpPr/>
        <p:nvPr/>
      </p:nvGrpSpPr>
      <p:grpSpPr>
        <a:xfrm>
          <a:off x="0" y="0"/>
          <a:ext cx="0" cy="0"/>
          <a:chOff x="0" y="0"/>
          <a:chExt cx="0" cy="0"/>
        </a:xfrm>
      </p:grpSpPr>
      <p:sp>
        <p:nvSpPr>
          <p:cNvPr id="12" name="Platshållare för text 6">
            <a:extLst>
              <a:ext uri="{FF2B5EF4-FFF2-40B4-BE49-F238E27FC236}">
                <a16:creationId xmlns:a16="http://schemas.microsoft.com/office/drawing/2014/main" id="{38AE7A91-F06B-1C43-B644-2BDE43379D7C}"/>
              </a:ext>
            </a:extLst>
          </p:cNvPr>
          <p:cNvSpPr>
            <a:spLocks noGrp="1"/>
          </p:cNvSpPr>
          <p:nvPr>
            <p:ph type="body" sz="quarter" idx="11"/>
          </p:nvPr>
        </p:nvSpPr>
        <p:spPr>
          <a:xfrm>
            <a:off x="1162692" y="1784799"/>
            <a:ext cx="9866616" cy="2878138"/>
          </a:xfrm>
        </p:spPr>
        <p:txBody>
          <a:bodyPr anchor="ctr">
            <a:normAutofit/>
          </a:bodyPr>
          <a:lstStyle>
            <a:lvl1pPr marL="0" indent="0" algn="ctr">
              <a:lnSpc>
                <a:spcPct val="100000"/>
              </a:lnSpc>
              <a:buFontTx/>
              <a:buNone/>
              <a:defRPr sz="4000" b="1" i="0">
                <a:solidFill>
                  <a:schemeClr val="tx2"/>
                </a:solidFill>
                <a:latin typeface="Telegraf"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14" name="Platshållare för text 6">
            <a:extLst>
              <a:ext uri="{FF2B5EF4-FFF2-40B4-BE49-F238E27FC236}">
                <a16:creationId xmlns:a16="http://schemas.microsoft.com/office/drawing/2014/main" id="{59E9EEC3-3980-CB4B-94E0-372D8B0AC8FA}"/>
              </a:ext>
            </a:extLst>
          </p:cNvPr>
          <p:cNvSpPr>
            <a:spLocks noGrp="1"/>
          </p:cNvSpPr>
          <p:nvPr>
            <p:ph type="body" sz="quarter" idx="12" hasCustomPrompt="1"/>
          </p:nvPr>
        </p:nvSpPr>
        <p:spPr>
          <a:xfrm>
            <a:off x="1463489" y="5184794"/>
            <a:ext cx="9265022" cy="546785"/>
          </a:xfrm>
        </p:spPr>
        <p:txBody>
          <a:bodyPr anchor="ctr">
            <a:normAutofit/>
          </a:bodyPr>
          <a:lstStyle>
            <a:lvl1pPr marL="0" indent="0" algn="ctr">
              <a:buFontTx/>
              <a:buNone/>
              <a:defRPr sz="2400" b="0" i="0">
                <a:solidFill>
                  <a:schemeClr val="tx2"/>
                </a:solidFill>
                <a:latin typeface="Telegraf UltraLight"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 </a:t>
            </a:r>
            <a:r>
              <a:rPr lang="sv-SE" err="1"/>
              <a:t>Author</a:t>
            </a:r>
            <a:endParaRPr lang="sv-SE"/>
          </a:p>
        </p:txBody>
      </p:sp>
      <p:sp>
        <p:nvSpPr>
          <p:cNvPr id="16" name="textruta 15">
            <a:extLst>
              <a:ext uri="{FF2B5EF4-FFF2-40B4-BE49-F238E27FC236}">
                <a16:creationId xmlns:a16="http://schemas.microsoft.com/office/drawing/2014/main" id="{11D54681-E91A-2A49-8788-A2EB0ABB6EBB}"/>
              </a:ext>
            </a:extLst>
          </p:cNvPr>
          <p:cNvSpPr txBox="1"/>
          <p:nvPr/>
        </p:nvSpPr>
        <p:spPr>
          <a:xfrm>
            <a:off x="293907" y="1299669"/>
            <a:ext cx="1169582" cy="2400657"/>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15000" b="0" i="0">
                <a:solidFill>
                  <a:schemeClr val="tx2"/>
                </a:solidFill>
                <a:latin typeface="Telegraf UltraLight" pitchFamily="2" charset="77"/>
              </a:rPr>
              <a:t>”</a:t>
            </a:r>
          </a:p>
        </p:txBody>
      </p:sp>
      <p:pic>
        <p:nvPicPr>
          <p:cNvPr id="6" name="Bildobjekt 5">
            <a:extLst>
              <a:ext uri="{FF2B5EF4-FFF2-40B4-BE49-F238E27FC236}">
                <a16:creationId xmlns:a16="http://schemas.microsoft.com/office/drawing/2014/main" id="{B071B323-190A-B247-9ECA-EC00F9BD2526}"/>
              </a:ext>
            </a:extLst>
          </p:cNvPr>
          <p:cNvPicPr>
            <a:picLocks noChangeAspect="1"/>
          </p:cNvPicPr>
          <p:nvPr/>
        </p:nvPicPr>
        <p:blipFill>
          <a:blip r:embed="rId2"/>
          <a:stretch>
            <a:fillRect/>
          </a:stretch>
        </p:blipFill>
        <p:spPr>
          <a:xfrm>
            <a:off x="11479696" y="6168681"/>
            <a:ext cx="474142" cy="474142"/>
          </a:xfrm>
          <a:prstGeom prst="rect">
            <a:avLst/>
          </a:prstGeom>
        </p:spPr>
      </p:pic>
      <p:sp>
        <p:nvSpPr>
          <p:cNvPr id="7" name="textruta 6">
            <a:extLst>
              <a:ext uri="{FF2B5EF4-FFF2-40B4-BE49-F238E27FC236}">
                <a16:creationId xmlns:a16="http://schemas.microsoft.com/office/drawing/2014/main" id="{7E080419-400D-B44E-B995-A000416499F3}"/>
              </a:ext>
            </a:extLst>
          </p:cNvPr>
          <p:cNvSpPr txBox="1"/>
          <p:nvPr/>
        </p:nvSpPr>
        <p:spPr>
          <a:xfrm>
            <a:off x="10784256" y="3852780"/>
            <a:ext cx="1169582" cy="2400657"/>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15000" b="0" i="0">
                <a:solidFill>
                  <a:schemeClr val="tx2"/>
                </a:solidFill>
                <a:latin typeface="Telegraf UltraLight" pitchFamily="2" charset="77"/>
              </a:rPr>
              <a:t>”</a:t>
            </a:r>
          </a:p>
        </p:txBody>
      </p:sp>
    </p:spTree>
    <p:extLst>
      <p:ext uri="{BB962C8B-B14F-4D97-AF65-F5344CB8AC3E}">
        <p14:creationId xmlns:p14="http://schemas.microsoft.com/office/powerpoint/2010/main" val="778268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_quote 2">
    <p:bg>
      <p:bgPr>
        <a:solidFill>
          <a:schemeClr val="accent1"/>
        </a:solidFill>
        <a:effectLst/>
      </p:bgPr>
    </p:bg>
    <p:spTree>
      <p:nvGrpSpPr>
        <p:cNvPr id="1" name=""/>
        <p:cNvGrpSpPr/>
        <p:nvPr/>
      </p:nvGrpSpPr>
      <p:grpSpPr>
        <a:xfrm>
          <a:off x="0" y="0"/>
          <a:ext cx="0" cy="0"/>
          <a:chOff x="0" y="0"/>
          <a:chExt cx="0" cy="0"/>
        </a:xfrm>
      </p:grpSpPr>
      <p:sp>
        <p:nvSpPr>
          <p:cNvPr id="12" name="Platshållare för text 6">
            <a:extLst>
              <a:ext uri="{FF2B5EF4-FFF2-40B4-BE49-F238E27FC236}">
                <a16:creationId xmlns:a16="http://schemas.microsoft.com/office/drawing/2014/main" id="{38AE7A91-F06B-1C43-B644-2BDE43379D7C}"/>
              </a:ext>
            </a:extLst>
          </p:cNvPr>
          <p:cNvSpPr>
            <a:spLocks noGrp="1"/>
          </p:cNvSpPr>
          <p:nvPr>
            <p:ph type="body" sz="quarter" idx="11"/>
          </p:nvPr>
        </p:nvSpPr>
        <p:spPr>
          <a:xfrm>
            <a:off x="1463489" y="1914616"/>
            <a:ext cx="9265022" cy="2331353"/>
          </a:xfrm>
        </p:spPr>
        <p:txBody>
          <a:bodyPr anchor="ctr">
            <a:normAutofit/>
          </a:bodyPr>
          <a:lstStyle>
            <a:lvl1pPr marL="0" indent="0" algn="ctr">
              <a:buFontTx/>
              <a:buNone/>
              <a:defRPr sz="3200" b="1" i="0">
                <a:solidFill>
                  <a:schemeClr val="bg1"/>
                </a:solidFill>
                <a:latin typeface="Telegraf"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14" name="Platshållare för text 6">
            <a:extLst>
              <a:ext uri="{FF2B5EF4-FFF2-40B4-BE49-F238E27FC236}">
                <a16:creationId xmlns:a16="http://schemas.microsoft.com/office/drawing/2014/main" id="{59E9EEC3-3980-CB4B-94E0-372D8B0AC8FA}"/>
              </a:ext>
            </a:extLst>
          </p:cNvPr>
          <p:cNvSpPr>
            <a:spLocks noGrp="1"/>
          </p:cNvSpPr>
          <p:nvPr>
            <p:ph type="body" sz="quarter" idx="12" hasCustomPrompt="1"/>
          </p:nvPr>
        </p:nvSpPr>
        <p:spPr>
          <a:xfrm>
            <a:off x="1463489" y="4943383"/>
            <a:ext cx="9265022" cy="546785"/>
          </a:xfrm>
        </p:spPr>
        <p:txBody>
          <a:bodyPr anchor="ctr">
            <a:normAutofit/>
          </a:bodyPr>
          <a:lstStyle>
            <a:lvl1pPr marL="0" indent="0" algn="ctr">
              <a:buFontTx/>
              <a:buNone/>
              <a:defRPr sz="2400" b="0" i="0">
                <a:solidFill>
                  <a:schemeClr val="bg1"/>
                </a:solidFill>
                <a:latin typeface="Telegraf UltraLight"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 </a:t>
            </a:r>
            <a:r>
              <a:rPr lang="sv-SE" err="1"/>
              <a:t>Author</a:t>
            </a:r>
            <a:endParaRPr lang="sv-SE"/>
          </a:p>
        </p:txBody>
      </p:sp>
      <p:sp>
        <p:nvSpPr>
          <p:cNvPr id="3" name="textruta 2">
            <a:extLst>
              <a:ext uri="{FF2B5EF4-FFF2-40B4-BE49-F238E27FC236}">
                <a16:creationId xmlns:a16="http://schemas.microsoft.com/office/drawing/2014/main" id="{D47566F0-7291-CE47-A4D9-F0CDAD5DE3CB}"/>
              </a:ext>
            </a:extLst>
          </p:cNvPr>
          <p:cNvSpPr txBox="1"/>
          <p:nvPr/>
        </p:nvSpPr>
        <p:spPr>
          <a:xfrm>
            <a:off x="1676474" y="517082"/>
            <a:ext cx="184731" cy="584775"/>
          </a:xfrm>
          <a:prstGeom prst="rect">
            <a:avLst/>
          </a:prstGeom>
          <a:noFill/>
        </p:spPr>
        <p:txBody>
          <a:bodyPr wrap="non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endParaRPr lang="sv-SE" sz="3200" b="0" i="0">
              <a:solidFill>
                <a:schemeClr val="bg1"/>
              </a:solidFill>
              <a:latin typeface="Telegraf UltraLight" pitchFamily="2" charset="77"/>
            </a:endParaRPr>
          </a:p>
        </p:txBody>
      </p:sp>
      <p:pic>
        <p:nvPicPr>
          <p:cNvPr id="5" name="Bildobjekt 4">
            <a:extLst>
              <a:ext uri="{FF2B5EF4-FFF2-40B4-BE49-F238E27FC236}">
                <a16:creationId xmlns:a16="http://schemas.microsoft.com/office/drawing/2014/main" id="{9DFB554F-8481-0B48-926E-E54492F41A87}"/>
              </a:ext>
            </a:extLst>
          </p:cNvPr>
          <p:cNvPicPr>
            <a:picLocks noChangeAspect="1"/>
          </p:cNvPicPr>
          <p:nvPr/>
        </p:nvPicPr>
        <p:blipFill>
          <a:blip r:embed="rId2"/>
          <a:stretch>
            <a:fillRect/>
          </a:stretch>
        </p:blipFill>
        <p:spPr>
          <a:xfrm>
            <a:off x="11479696" y="6168681"/>
            <a:ext cx="474142" cy="474142"/>
          </a:xfrm>
          <a:prstGeom prst="rect">
            <a:avLst/>
          </a:prstGeom>
        </p:spPr>
      </p:pic>
      <p:sp>
        <p:nvSpPr>
          <p:cNvPr id="6" name="textruta 5">
            <a:extLst>
              <a:ext uri="{FF2B5EF4-FFF2-40B4-BE49-F238E27FC236}">
                <a16:creationId xmlns:a16="http://schemas.microsoft.com/office/drawing/2014/main" id="{CA1F14D0-E5ED-4561-A052-FD36FB17E726}"/>
              </a:ext>
            </a:extLst>
          </p:cNvPr>
          <p:cNvSpPr txBox="1"/>
          <p:nvPr userDrawn="1"/>
        </p:nvSpPr>
        <p:spPr>
          <a:xfrm>
            <a:off x="1676474" y="517082"/>
            <a:ext cx="184731" cy="584775"/>
          </a:xfrm>
          <a:prstGeom prst="rect">
            <a:avLst/>
          </a:prstGeom>
          <a:noFill/>
        </p:spPr>
        <p:txBody>
          <a:bodyPr wrap="non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endParaRPr lang="sv-SE" sz="3200" b="0" i="0">
              <a:solidFill>
                <a:schemeClr val="bg1"/>
              </a:solidFill>
              <a:latin typeface="Telegraf UltraLight" pitchFamily="2" charset="77"/>
            </a:endParaRPr>
          </a:p>
        </p:txBody>
      </p:sp>
    </p:spTree>
    <p:extLst>
      <p:ext uri="{BB962C8B-B14F-4D97-AF65-F5344CB8AC3E}">
        <p14:creationId xmlns:p14="http://schemas.microsoft.com/office/powerpoint/2010/main" val="2157426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ew chapter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31659D-0F48-8C42-AE60-130D329ADB63}"/>
              </a:ext>
            </a:extLst>
          </p:cNvPr>
          <p:cNvSpPr>
            <a:spLocks noGrp="1"/>
          </p:cNvSpPr>
          <p:nvPr>
            <p:ph type="title"/>
          </p:nvPr>
        </p:nvSpPr>
        <p:spPr>
          <a:xfrm>
            <a:off x="831850" y="583325"/>
            <a:ext cx="10515600" cy="3441780"/>
          </a:xfrm>
          <a:prstGeom prst="rect">
            <a:avLst/>
          </a:prstGeom>
        </p:spPr>
        <p:txBody>
          <a:bodyPr anchor="b">
            <a:noAutofit/>
          </a:bodyPr>
          <a:lstStyle>
            <a:lvl1pPr algn="ctr">
              <a:defRPr sz="7200" b="1" i="0">
                <a:solidFill>
                  <a:schemeClr val="accent1"/>
                </a:solidFill>
                <a:latin typeface="Telegraf" pitchFamily="2" charset="77"/>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2AEC64EB-9680-BE44-AA13-A26A3E426434}"/>
              </a:ext>
            </a:extLst>
          </p:cNvPr>
          <p:cNvSpPr>
            <a:spLocks noGrp="1"/>
          </p:cNvSpPr>
          <p:nvPr>
            <p:ph type="body" idx="1"/>
          </p:nvPr>
        </p:nvSpPr>
        <p:spPr>
          <a:xfrm>
            <a:off x="831850" y="4235148"/>
            <a:ext cx="10515600" cy="972284"/>
          </a:xfrm>
        </p:spPr>
        <p:txBody>
          <a:bodyPr anchor="t"/>
          <a:lstStyle>
            <a:lvl1pPr marL="0" indent="0" algn="ctr">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8" name="Platshållare för sidfot 7">
            <a:extLst>
              <a:ext uri="{FF2B5EF4-FFF2-40B4-BE49-F238E27FC236}">
                <a16:creationId xmlns:a16="http://schemas.microsoft.com/office/drawing/2014/main" id="{F72C060A-F904-C544-9977-F052936E84E7}"/>
              </a:ext>
            </a:extLst>
          </p:cNvPr>
          <p:cNvSpPr>
            <a:spLocks noGrp="1"/>
          </p:cNvSpPr>
          <p:nvPr>
            <p:ph type="ftr" sz="quarter" idx="11"/>
          </p:nvPr>
        </p:nvSpPr>
        <p:spPr/>
        <p:txBody>
          <a:bodyPr/>
          <a:lstStyle/>
          <a:p>
            <a:endParaRPr lang="sv-SE"/>
          </a:p>
        </p:txBody>
      </p:sp>
      <p:pic>
        <p:nvPicPr>
          <p:cNvPr id="6" name="Bildobjekt 5">
            <a:extLst>
              <a:ext uri="{FF2B5EF4-FFF2-40B4-BE49-F238E27FC236}">
                <a16:creationId xmlns:a16="http://schemas.microsoft.com/office/drawing/2014/main" id="{7AC5A4E4-3BA5-6C43-8EB6-EF52B4CC31C9}"/>
              </a:ext>
            </a:extLst>
          </p:cNvPr>
          <p:cNvPicPr>
            <a:picLocks noChangeAspect="1"/>
          </p:cNvPicPr>
          <p:nvPr/>
        </p:nvPicPr>
        <p:blipFill>
          <a:blip r:embed="rId2"/>
          <a:stretch>
            <a:fillRect/>
          </a:stretch>
        </p:blipFill>
        <p:spPr>
          <a:xfrm>
            <a:off x="9667962" y="6275457"/>
            <a:ext cx="2177271" cy="300566"/>
          </a:xfrm>
          <a:prstGeom prst="rect">
            <a:avLst/>
          </a:prstGeom>
        </p:spPr>
      </p:pic>
    </p:spTree>
    <p:extLst>
      <p:ext uri="{BB962C8B-B14F-4D97-AF65-F5344CB8AC3E}">
        <p14:creationId xmlns:p14="http://schemas.microsoft.com/office/powerpoint/2010/main" val="2579614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_new chapter T">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9E32A98A-D341-704C-90EB-450D245D13D5}"/>
              </a:ext>
            </a:extLst>
          </p:cNvPr>
          <p:cNvPicPr>
            <a:picLocks noChangeAspect="1"/>
          </p:cNvPicPr>
          <p:nvPr/>
        </p:nvPicPr>
        <p:blipFill>
          <a:blip r:embed="rId2">
            <a:alphaModFix amt="10000"/>
            <a:extLst>
              <a:ext uri="{96DAC541-7B7A-43D3-8B79-37D633B846F1}">
                <asvg:svgBlip xmlns:asvg="http://schemas.microsoft.com/office/drawing/2016/SVG/main" r:embed="rId3"/>
              </a:ext>
            </a:extLst>
          </a:blip>
          <a:srcRect/>
          <a:stretch/>
        </p:blipFill>
        <p:spPr>
          <a:xfrm rot="-1200000">
            <a:off x="2160000" y="360000"/>
            <a:ext cx="10104120" cy="10104120"/>
          </a:xfrm>
          <a:prstGeom prst="rect">
            <a:avLst/>
          </a:prstGeom>
        </p:spPr>
      </p:pic>
      <p:sp>
        <p:nvSpPr>
          <p:cNvPr id="3" name="Rubrik 2">
            <a:extLst>
              <a:ext uri="{FF2B5EF4-FFF2-40B4-BE49-F238E27FC236}">
                <a16:creationId xmlns:a16="http://schemas.microsoft.com/office/drawing/2014/main" id="{28CBD7CB-1F37-7447-98D3-3B95602EB85D}"/>
              </a:ext>
            </a:extLst>
          </p:cNvPr>
          <p:cNvSpPr>
            <a:spLocks noGrp="1"/>
          </p:cNvSpPr>
          <p:nvPr>
            <p:ph type="title"/>
          </p:nvPr>
        </p:nvSpPr>
        <p:spPr>
          <a:xfrm>
            <a:off x="349900" y="1516548"/>
            <a:ext cx="11492200" cy="1325563"/>
          </a:xfrm>
          <a:prstGeom prst="rect">
            <a:avLst/>
          </a:prstGeom>
        </p:spPr>
        <p:txBody>
          <a:bodyPr anchor="ctr">
            <a:noAutofit/>
          </a:bodyPr>
          <a:lstStyle>
            <a:lvl1pPr marL="0" indent="0">
              <a:defRPr sz="5400">
                <a:solidFill>
                  <a:schemeClr val="accent1"/>
                </a:solidFill>
              </a:defRPr>
            </a:lvl1pPr>
          </a:lstStyle>
          <a:p>
            <a:r>
              <a:rPr lang="sv-SE"/>
              <a:t>Klicka här för att ändra mall för rubrikformat</a:t>
            </a:r>
          </a:p>
        </p:txBody>
      </p:sp>
      <p:sp>
        <p:nvSpPr>
          <p:cNvPr id="4" name="Platshållare för text 2">
            <a:extLst>
              <a:ext uri="{FF2B5EF4-FFF2-40B4-BE49-F238E27FC236}">
                <a16:creationId xmlns:a16="http://schemas.microsoft.com/office/drawing/2014/main" id="{6D5F04D9-314C-AF45-B5B1-78FFDA0F6E7A}"/>
              </a:ext>
            </a:extLst>
          </p:cNvPr>
          <p:cNvSpPr>
            <a:spLocks noGrp="1"/>
          </p:cNvSpPr>
          <p:nvPr>
            <p:ph type="body" idx="1"/>
          </p:nvPr>
        </p:nvSpPr>
        <p:spPr>
          <a:xfrm>
            <a:off x="349899" y="3055667"/>
            <a:ext cx="7261136" cy="664995"/>
          </a:xfrm>
        </p:spPr>
        <p:txBody>
          <a:bodyPr anchor="ctr">
            <a:normAutofit/>
          </a:bodyPr>
          <a:lstStyle>
            <a:lvl1pPr marL="0" indent="0">
              <a:lnSpc>
                <a:spcPct val="100000"/>
              </a:lnSpc>
              <a:buNone/>
              <a:defRPr sz="2400" b="0" i="0">
                <a:solidFill>
                  <a:schemeClr val="accent1"/>
                </a:solidFill>
                <a:latin typeface="Telegraf Light"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10" name="Bildobjekt 9">
            <a:extLst>
              <a:ext uri="{FF2B5EF4-FFF2-40B4-BE49-F238E27FC236}">
                <a16:creationId xmlns:a16="http://schemas.microsoft.com/office/drawing/2014/main" id="{9E5F073F-9A07-BB46-A45E-F66780296371}"/>
              </a:ext>
            </a:extLst>
          </p:cNvPr>
          <p:cNvPicPr>
            <a:picLocks noChangeAspect="1"/>
          </p:cNvPicPr>
          <p:nvPr/>
        </p:nvPicPr>
        <p:blipFill>
          <a:blip r:embed="rId4"/>
          <a:stretch>
            <a:fillRect/>
          </a:stretch>
        </p:blipFill>
        <p:spPr>
          <a:xfrm>
            <a:off x="11241027" y="5939249"/>
            <a:ext cx="712879" cy="712879"/>
          </a:xfrm>
          <a:prstGeom prst="rect">
            <a:avLst/>
          </a:prstGeom>
        </p:spPr>
      </p:pic>
    </p:spTree>
    <p:extLst>
      <p:ext uri="{BB962C8B-B14F-4D97-AF65-F5344CB8AC3E}">
        <p14:creationId xmlns:p14="http://schemas.microsoft.com/office/powerpoint/2010/main" val="1336841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_Start 2">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C5650A64-F35F-0B49-91EE-0761279D1058}"/>
              </a:ext>
            </a:extLst>
          </p:cNvPr>
          <p:cNvSpPr/>
          <p:nvPr/>
        </p:nvSpPr>
        <p:spPr>
          <a:xfrm>
            <a:off x="6093030" y="0"/>
            <a:ext cx="6098969" cy="59884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ctangle 3">
            <a:extLst>
              <a:ext uri="{FF2B5EF4-FFF2-40B4-BE49-F238E27FC236}">
                <a16:creationId xmlns:a16="http://schemas.microsoft.com/office/drawing/2014/main" id="{687DFA3F-90BA-8147-A74F-D9BA981633E4}"/>
              </a:ext>
            </a:extLst>
          </p:cNvPr>
          <p:cNvSpPr/>
          <p:nvPr/>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Rubrik 1">
            <a:extLst>
              <a:ext uri="{FF2B5EF4-FFF2-40B4-BE49-F238E27FC236}">
                <a16:creationId xmlns:a16="http://schemas.microsoft.com/office/drawing/2014/main" id="{86EFE6CD-4ADF-2349-8E97-07711A958F36}"/>
              </a:ext>
            </a:extLst>
          </p:cNvPr>
          <p:cNvSpPr>
            <a:spLocks noGrp="1"/>
          </p:cNvSpPr>
          <p:nvPr>
            <p:ph type="ctrTitle"/>
          </p:nvPr>
        </p:nvSpPr>
        <p:spPr>
          <a:xfrm>
            <a:off x="349900" y="2228850"/>
            <a:ext cx="5026543" cy="2512291"/>
          </a:xfrm>
          <a:prstGeom prst="rect">
            <a:avLst/>
          </a:prstGeom>
        </p:spPr>
        <p:txBody>
          <a:bodyPr anchor="t">
            <a:noAutofit/>
          </a:bodyPr>
          <a:lstStyle>
            <a:lvl1pPr algn="l">
              <a:defRPr sz="4400" b="1" i="0">
                <a:solidFill>
                  <a:schemeClr val="accent2"/>
                </a:solidFill>
                <a:latin typeface="Telegraf" pitchFamily="2" charset="77"/>
              </a:defRPr>
            </a:lvl1pPr>
          </a:lstStyle>
          <a:p>
            <a:r>
              <a:rPr lang="sv-SE"/>
              <a:t>Klicka här för att ändra mall för rubrikformat</a:t>
            </a:r>
          </a:p>
        </p:txBody>
      </p:sp>
      <p:sp>
        <p:nvSpPr>
          <p:cNvPr id="15" name="Underrubrik 2">
            <a:extLst>
              <a:ext uri="{FF2B5EF4-FFF2-40B4-BE49-F238E27FC236}">
                <a16:creationId xmlns:a16="http://schemas.microsoft.com/office/drawing/2014/main" id="{7A1E7185-735D-3542-B242-0C9F0806ED0F}"/>
              </a:ext>
            </a:extLst>
          </p:cNvPr>
          <p:cNvSpPr>
            <a:spLocks noGrp="1"/>
          </p:cNvSpPr>
          <p:nvPr>
            <p:ph type="subTitle" idx="1"/>
          </p:nvPr>
        </p:nvSpPr>
        <p:spPr>
          <a:xfrm>
            <a:off x="349899" y="1482436"/>
            <a:ext cx="5026544" cy="746414"/>
          </a:xfrm>
        </p:spPr>
        <p:txBody>
          <a:bodyPr anchor="ctr">
            <a:normAutofit/>
          </a:bodyPr>
          <a:lstStyle>
            <a:lvl1pPr marL="0" indent="0" algn="l">
              <a:buNone/>
              <a:defRPr sz="2000">
                <a:solidFill>
                  <a:schemeClr val="bg1"/>
                </a:solidFill>
                <a:latin typeface="Telegraf"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11" name="Bildobjekt 10">
            <a:extLst>
              <a:ext uri="{FF2B5EF4-FFF2-40B4-BE49-F238E27FC236}">
                <a16:creationId xmlns:a16="http://schemas.microsoft.com/office/drawing/2014/main" id="{01D271A5-FAD2-1544-85FA-153E04F7A1CF}"/>
              </a:ext>
            </a:extLst>
          </p:cNvPr>
          <p:cNvPicPr>
            <a:picLocks noChangeAspect="1"/>
          </p:cNvPicPr>
          <p:nvPr userDrawn="1"/>
        </p:nvPicPr>
        <p:blipFill>
          <a:blip r:embed="rId2"/>
          <a:stretch>
            <a:fillRect/>
          </a:stretch>
        </p:blipFill>
        <p:spPr>
          <a:xfrm>
            <a:off x="9667962" y="6275457"/>
            <a:ext cx="2177271" cy="300566"/>
          </a:xfrm>
          <a:prstGeom prst="rect">
            <a:avLst/>
          </a:prstGeom>
        </p:spPr>
      </p:pic>
      <p:sp>
        <p:nvSpPr>
          <p:cNvPr id="8" name="Platshållare för bild 4">
            <a:extLst>
              <a:ext uri="{FF2B5EF4-FFF2-40B4-BE49-F238E27FC236}">
                <a16:creationId xmlns:a16="http://schemas.microsoft.com/office/drawing/2014/main" id="{7703C39B-D78F-FB47-A4BC-EE9EE9E81582}"/>
              </a:ext>
            </a:extLst>
          </p:cNvPr>
          <p:cNvSpPr>
            <a:spLocks noGrp="1"/>
          </p:cNvSpPr>
          <p:nvPr>
            <p:ph type="pic" sz="quarter" idx="10"/>
          </p:nvPr>
        </p:nvSpPr>
        <p:spPr>
          <a:xfrm>
            <a:off x="6812587" y="797111"/>
            <a:ext cx="4572313" cy="4394200"/>
          </a:xfrm>
        </p:spPr>
        <p:txBody>
          <a:bodyPr anchor="ctr"/>
          <a:lstStyle>
            <a:lvl1pPr marL="447675" indent="-447675">
              <a:buFontTx/>
              <a:buBlip>
                <a:blip r:embed="rId3">
                  <a:extLst>
                    <a:ext uri="{96DAC541-7B7A-43D3-8B79-37D633B846F1}">
                      <asvg:svgBlip xmlns:asvg="http://schemas.microsoft.com/office/drawing/2016/SVG/main" r:embed="rId4"/>
                    </a:ext>
                  </a:extLst>
                </a:blip>
              </a:buBlip>
              <a:defRPr>
                <a:solidFill>
                  <a:schemeClr val="bg1"/>
                </a:solidFill>
              </a:defRPr>
            </a:lvl1pPr>
          </a:lstStyle>
          <a:p>
            <a:r>
              <a:rPr lang="sv-SE"/>
              <a:t>Klicka på ikonen för att lägga till en bild</a:t>
            </a:r>
          </a:p>
        </p:txBody>
      </p:sp>
    </p:spTree>
    <p:extLst>
      <p:ext uri="{BB962C8B-B14F-4D97-AF65-F5344CB8AC3E}">
        <p14:creationId xmlns:p14="http://schemas.microsoft.com/office/powerpoint/2010/main" val="621619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_new chapter">
    <p:bg>
      <p:bgPr>
        <a:solidFill>
          <a:schemeClr val="accent1"/>
        </a:solidFill>
        <a:effectLst/>
      </p:bgPr>
    </p:bg>
    <p:spTree>
      <p:nvGrpSpPr>
        <p:cNvPr id="1" name=""/>
        <p:cNvGrpSpPr/>
        <p:nvPr/>
      </p:nvGrpSpPr>
      <p:grpSpPr>
        <a:xfrm>
          <a:off x="0" y="0"/>
          <a:ext cx="0" cy="0"/>
          <a:chOff x="0" y="0"/>
          <a:chExt cx="0" cy="0"/>
        </a:xfrm>
      </p:grpSpPr>
      <p:sp>
        <p:nvSpPr>
          <p:cNvPr id="22" name="Rubrik 1">
            <a:extLst>
              <a:ext uri="{FF2B5EF4-FFF2-40B4-BE49-F238E27FC236}">
                <a16:creationId xmlns:a16="http://schemas.microsoft.com/office/drawing/2014/main" id="{B0EA4E24-3CA4-254A-B8C5-6EC043B97D91}"/>
              </a:ext>
            </a:extLst>
          </p:cNvPr>
          <p:cNvSpPr>
            <a:spLocks noGrp="1"/>
          </p:cNvSpPr>
          <p:nvPr>
            <p:ph type="ctrTitle"/>
          </p:nvPr>
        </p:nvSpPr>
        <p:spPr>
          <a:xfrm>
            <a:off x="654323" y="1631882"/>
            <a:ext cx="10883350" cy="2387600"/>
          </a:xfrm>
          <a:prstGeom prst="rect">
            <a:avLst/>
          </a:prstGeom>
        </p:spPr>
        <p:txBody>
          <a:bodyPr anchor="b">
            <a:noAutofit/>
          </a:bodyPr>
          <a:lstStyle>
            <a:lvl1pPr algn="ctr">
              <a:defRPr sz="7200" b="1" i="0">
                <a:solidFill>
                  <a:schemeClr val="accent2"/>
                </a:solidFill>
                <a:latin typeface="Telegraf" pitchFamily="2" charset="77"/>
              </a:defRPr>
            </a:lvl1pPr>
          </a:lstStyle>
          <a:p>
            <a:r>
              <a:rPr lang="sv-SE"/>
              <a:t>Klicka här för att ändra mall för rubrikformat</a:t>
            </a:r>
          </a:p>
        </p:txBody>
      </p:sp>
      <p:sp>
        <p:nvSpPr>
          <p:cNvPr id="23" name="Underrubrik 2">
            <a:extLst>
              <a:ext uri="{FF2B5EF4-FFF2-40B4-BE49-F238E27FC236}">
                <a16:creationId xmlns:a16="http://schemas.microsoft.com/office/drawing/2014/main" id="{BAAAD086-CA08-B94F-8EF0-6DA2FB65F3DF}"/>
              </a:ext>
            </a:extLst>
          </p:cNvPr>
          <p:cNvSpPr>
            <a:spLocks noGrp="1"/>
          </p:cNvSpPr>
          <p:nvPr>
            <p:ph type="subTitle" idx="1"/>
          </p:nvPr>
        </p:nvSpPr>
        <p:spPr>
          <a:xfrm>
            <a:off x="1524000" y="4019482"/>
            <a:ext cx="9144000" cy="1299025"/>
          </a:xfrm>
        </p:spPr>
        <p:txBody>
          <a:bodyPr/>
          <a:lstStyle>
            <a:lvl1pPr marL="0" indent="0" algn="ctr">
              <a:buNone/>
              <a:defRPr sz="2400" b="0" i="0">
                <a:solidFill>
                  <a:schemeClr val="bg1"/>
                </a:solidFill>
                <a:latin typeface="Telegraf"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7" name="Bildobjekt 6">
            <a:extLst>
              <a:ext uri="{FF2B5EF4-FFF2-40B4-BE49-F238E27FC236}">
                <a16:creationId xmlns:a16="http://schemas.microsoft.com/office/drawing/2014/main" id="{336C7A42-ECE6-164D-BC9E-2633B5BB78B1}"/>
              </a:ext>
            </a:extLst>
          </p:cNvPr>
          <p:cNvPicPr>
            <a:picLocks noChangeAspect="1"/>
          </p:cNvPicPr>
          <p:nvPr/>
        </p:nvPicPr>
        <p:blipFill>
          <a:blip r:embed="rId2"/>
          <a:stretch>
            <a:fillRect/>
          </a:stretch>
        </p:blipFill>
        <p:spPr>
          <a:xfrm>
            <a:off x="11479696" y="6168681"/>
            <a:ext cx="474142" cy="474142"/>
          </a:xfrm>
          <a:prstGeom prst="rect">
            <a:avLst/>
          </a:prstGeom>
        </p:spPr>
      </p:pic>
    </p:spTree>
    <p:extLst>
      <p:ext uri="{BB962C8B-B14F-4D97-AF65-F5344CB8AC3E}">
        <p14:creationId xmlns:p14="http://schemas.microsoft.com/office/powerpoint/2010/main" val="2669385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_new chapter image">
    <p:bg>
      <p:bgPr>
        <a:solidFill>
          <a:schemeClr val="accent1"/>
        </a:solidFill>
        <a:effectLst/>
      </p:bgPr>
    </p:bg>
    <p:spTree>
      <p:nvGrpSpPr>
        <p:cNvPr id="1" name=""/>
        <p:cNvGrpSpPr/>
        <p:nvPr/>
      </p:nvGrpSpPr>
      <p:grpSpPr>
        <a:xfrm>
          <a:off x="0" y="0"/>
          <a:ext cx="0" cy="0"/>
          <a:chOff x="0" y="0"/>
          <a:chExt cx="0" cy="0"/>
        </a:xfrm>
      </p:grpSpPr>
      <p:sp>
        <p:nvSpPr>
          <p:cNvPr id="9" name="Platshållare för bild 4">
            <a:extLst>
              <a:ext uri="{FF2B5EF4-FFF2-40B4-BE49-F238E27FC236}">
                <a16:creationId xmlns:a16="http://schemas.microsoft.com/office/drawing/2014/main" id="{234F50AD-CF1D-DA47-B09B-98D23D902A08}"/>
              </a:ext>
            </a:extLst>
          </p:cNvPr>
          <p:cNvSpPr>
            <a:spLocks noGrp="1"/>
          </p:cNvSpPr>
          <p:nvPr>
            <p:ph type="pic" sz="quarter" idx="10"/>
          </p:nvPr>
        </p:nvSpPr>
        <p:spPr>
          <a:xfrm>
            <a:off x="0" y="0"/>
            <a:ext cx="12192000" cy="6858000"/>
          </a:xfrm>
          <a:noFill/>
        </p:spPr>
        <p:txBody>
          <a:bodyPr anchor="ctr"/>
          <a:lstStyle>
            <a:lvl1pPr marL="447675" indent="-447675">
              <a:buFontTx/>
              <a:buBlip>
                <a:blip r:embed="rId2">
                  <a:extLst>
                    <a:ext uri="{96DAC541-7B7A-43D3-8B79-37D633B846F1}">
                      <asvg:svgBlip xmlns:asvg="http://schemas.microsoft.com/office/drawing/2016/SVG/main" r:embed="rId3"/>
                    </a:ext>
                  </a:extLst>
                </a:blip>
              </a:buBlip>
              <a:defRPr>
                <a:solidFill>
                  <a:schemeClr val="tx2"/>
                </a:solidFill>
              </a:defRPr>
            </a:lvl1pPr>
          </a:lstStyle>
          <a:p>
            <a:r>
              <a:rPr lang="sv-SE"/>
              <a:t>Klicka på ikonen för att lägga till en bild</a:t>
            </a:r>
          </a:p>
        </p:txBody>
      </p:sp>
      <p:sp>
        <p:nvSpPr>
          <p:cNvPr id="3" name="Underrubrik 2">
            <a:extLst>
              <a:ext uri="{FF2B5EF4-FFF2-40B4-BE49-F238E27FC236}">
                <a16:creationId xmlns:a16="http://schemas.microsoft.com/office/drawing/2014/main" id="{33301D2D-3FE0-5843-AA93-E8CCE8978BE7}"/>
              </a:ext>
            </a:extLst>
          </p:cNvPr>
          <p:cNvSpPr>
            <a:spLocks noGrp="1"/>
          </p:cNvSpPr>
          <p:nvPr>
            <p:ph type="subTitle" idx="1"/>
          </p:nvPr>
        </p:nvSpPr>
        <p:spPr>
          <a:xfrm>
            <a:off x="1524000" y="4019482"/>
            <a:ext cx="9144000" cy="1299025"/>
          </a:xfrm>
        </p:spPr>
        <p:txBody>
          <a:bodyPr/>
          <a:lstStyle>
            <a:lvl1pPr marL="0" indent="0" algn="ctr">
              <a:buNone/>
              <a:defRPr sz="2400" b="0" i="0">
                <a:solidFill>
                  <a:schemeClr val="accent2"/>
                </a:solidFill>
                <a:latin typeface="Telegraf"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7" name="Rubrik 1">
            <a:extLst>
              <a:ext uri="{FF2B5EF4-FFF2-40B4-BE49-F238E27FC236}">
                <a16:creationId xmlns:a16="http://schemas.microsoft.com/office/drawing/2014/main" id="{6BBE636A-9DB8-1543-BFFD-8874549C1E58}"/>
              </a:ext>
            </a:extLst>
          </p:cNvPr>
          <p:cNvSpPr>
            <a:spLocks noGrp="1"/>
          </p:cNvSpPr>
          <p:nvPr>
            <p:ph type="ctrTitle"/>
          </p:nvPr>
        </p:nvSpPr>
        <p:spPr>
          <a:xfrm>
            <a:off x="654323" y="1631882"/>
            <a:ext cx="10883350" cy="2387600"/>
          </a:xfrm>
          <a:prstGeom prst="rect">
            <a:avLst/>
          </a:prstGeom>
        </p:spPr>
        <p:txBody>
          <a:bodyPr anchor="b">
            <a:noAutofit/>
          </a:bodyPr>
          <a:lstStyle>
            <a:lvl1pPr algn="ctr">
              <a:defRPr sz="7200" b="1" i="0">
                <a:solidFill>
                  <a:schemeClr val="bg1"/>
                </a:solidFill>
                <a:latin typeface="Telegraf" pitchFamily="2" charset="77"/>
              </a:defRPr>
            </a:lvl1pPr>
          </a:lstStyle>
          <a:p>
            <a:r>
              <a:rPr lang="sv-SE"/>
              <a:t>Klicka här för att ändra mall för rubrikformat</a:t>
            </a:r>
          </a:p>
        </p:txBody>
      </p:sp>
      <p:pic>
        <p:nvPicPr>
          <p:cNvPr id="8" name="Bildobjekt 7">
            <a:extLst>
              <a:ext uri="{FF2B5EF4-FFF2-40B4-BE49-F238E27FC236}">
                <a16:creationId xmlns:a16="http://schemas.microsoft.com/office/drawing/2014/main" id="{028EE402-4946-624C-8CC1-BDB3DCAA62A1}"/>
              </a:ext>
            </a:extLst>
          </p:cNvPr>
          <p:cNvPicPr>
            <a:picLocks noChangeAspect="1"/>
          </p:cNvPicPr>
          <p:nvPr/>
        </p:nvPicPr>
        <p:blipFill>
          <a:blip r:embed="rId4"/>
          <a:stretch>
            <a:fillRect/>
          </a:stretch>
        </p:blipFill>
        <p:spPr>
          <a:xfrm>
            <a:off x="11479696" y="6168681"/>
            <a:ext cx="474142" cy="474142"/>
          </a:xfrm>
          <a:prstGeom prst="rect">
            <a:avLst/>
          </a:prstGeom>
        </p:spPr>
      </p:pic>
    </p:spTree>
    <p:extLst>
      <p:ext uri="{BB962C8B-B14F-4D97-AF65-F5344CB8AC3E}">
        <p14:creationId xmlns:p14="http://schemas.microsoft.com/office/powerpoint/2010/main" val="1375546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_textpage+im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9899" y="550800"/>
            <a:ext cx="5311457" cy="1388359"/>
          </a:xfrm>
          <a:prstGeom prst="rect">
            <a:avLst/>
          </a:prstGeom>
        </p:spPr>
        <p:txBody>
          <a:bodyPr anchor="t">
            <a:normAutofit/>
          </a:bodyPr>
          <a:lstStyle>
            <a:lvl1pPr algn="l">
              <a:defRPr sz="4400" b="1" i="0">
                <a:latin typeface="Telegraf" pitchFamily="2" charset="77"/>
              </a:defRPr>
            </a:lvl1pPr>
          </a:lstStyle>
          <a:p>
            <a:r>
              <a:rPr lang="en-US"/>
              <a:t>CLICK TO EDIT MASTER TITLE STYLE</a:t>
            </a:r>
          </a:p>
        </p:txBody>
      </p:sp>
      <p:sp>
        <p:nvSpPr>
          <p:cNvPr id="3" name="Subtitle 2"/>
          <p:cNvSpPr>
            <a:spLocks noGrp="1"/>
          </p:cNvSpPr>
          <p:nvPr>
            <p:ph type="subTitle" idx="1"/>
          </p:nvPr>
        </p:nvSpPr>
        <p:spPr>
          <a:xfrm>
            <a:off x="349900" y="2049518"/>
            <a:ext cx="5311457"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5" name="Platshållare för bild 4">
            <a:extLst>
              <a:ext uri="{FF2B5EF4-FFF2-40B4-BE49-F238E27FC236}">
                <a16:creationId xmlns:a16="http://schemas.microsoft.com/office/drawing/2014/main" id="{EFDE9832-F767-4040-ADDA-73071D939696}"/>
              </a:ext>
            </a:extLst>
          </p:cNvPr>
          <p:cNvSpPr>
            <a:spLocks noGrp="1"/>
          </p:cNvSpPr>
          <p:nvPr>
            <p:ph type="pic" sz="quarter" idx="10"/>
          </p:nvPr>
        </p:nvSpPr>
        <p:spPr>
          <a:xfrm>
            <a:off x="6096000" y="0"/>
            <a:ext cx="6096000" cy="6858000"/>
          </a:xfrm>
        </p:spPr>
        <p:txBody>
          <a:bodyPr anchor="ctr"/>
          <a:lstStyle/>
          <a:p>
            <a:r>
              <a:rPr lang="sv-SE"/>
              <a:t>Klicka på ikonen för att lägga till en bild</a:t>
            </a:r>
          </a:p>
        </p:txBody>
      </p:sp>
      <p:sp>
        <p:nvSpPr>
          <p:cNvPr id="6" name="Platshållare för bildnummer 5">
            <a:extLst>
              <a:ext uri="{FF2B5EF4-FFF2-40B4-BE49-F238E27FC236}">
                <a16:creationId xmlns:a16="http://schemas.microsoft.com/office/drawing/2014/main" id="{65CE1916-0696-4051-8CE1-1163459A0409}"/>
              </a:ext>
            </a:extLst>
          </p:cNvPr>
          <p:cNvSpPr>
            <a:spLocks noGrp="1"/>
          </p:cNvSpPr>
          <p:nvPr>
            <p:ph type="sldNum" sz="quarter" idx="12"/>
          </p:nvPr>
        </p:nvSpPr>
        <p:spPr/>
        <p:txBody>
          <a:bodyPr/>
          <a:lstStyle/>
          <a:p>
            <a:fld id="{45CF5A6C-365E-094E-A59C-13EB2ACCE2A9}" type="slidenum">
              <a:rPr lang="sv-SE" smtClean="0"/>
              <a:pPr/>
              <a:t>‹nr.›</a:t>
            </a:fld>
            <a:endParaRPr lang="sv-SE"/>
          </a:p>
        </p:txBody>
      </p:sp>
    </p:spTree>
    <p:extLst>
      <p:ext uri="{BB962C8B-B14F-4D97-AF65-F5344CB8AC3E}">
        <p14:creationId xmlns:p14="http://schemas.microsoft.com/office/powerpoint/2010/main" val="158570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_textpage+img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99544" y="1102401"/>
            <a:ext cx="5311457" cy="1388359"/>
          </a:xfrm>
          <a:prstGeom prst="rect">
            <a:avLst/>
          </a:prstGeom>
        </p:spPr>
        <p:txBody>
          <a:bodyPr anchor="t">
            <a:normAutofit/>
          </a:bodyPr>
          <a:lstStyle>
            <a:lvl1pPr algn="l">
              <a:defRPr sz="4400" b="1" i="0">
                <a:latin typeface="Telegraf" pitchFamily="2" charset="77"/>
              </a:defRPr>
            </a:lvl1pPr>
          </a:lstStyle>
          <a:p>
            <a:r>
              <a:rPr lang="en-US"/>
              <a:t>CLICK TO EDIT MASTER TITLE STYLE</a:t>
            </a:r>
          </a:p>
        </p:txBody>
      </p:sp>
      <p:sp>
        <p:nvSpPr>
          <p:cNvPr id="3" name="Subtitle 2"/>
          <p:cNvSpPr>
            <a:spLocks noGrp="1"/>
          </p:cNvSpPr>
          <p:nvPr>
            <p:ph type="subTitle" idx="1"/>
          </p:nvPr>
        </p:nvSpPr>
        <p:spPr>
          <a:xfrm>
            <a:off x="6499544" y="2601119"/>
            <a:ext cx="5311457"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5" name="Platshållare för bild 4">
            <a:extLst>
              <a:ext uri="{FF2B5EF4-FFF2-40B4-BE49-F238E27FC236}">
                <a16:creationId xmlns:a16="http://schemas.microsoft.com/office/drawing/2014/main" id="{EE76E35A-1E3B-5D45-840E-A2B51BC645BB}"/>
              </a:ext>
            </a:extLst>
          </p:cNvPr>
          <p:cNvSpPr>
            <a:spLocks noGrp="1"/>
          </p:cNvSpPr>
          <p:nvPr>
            <p:ph type="pic" sz="quarter" idx="10"/>
          </p:nvPr>
        </p:nvSpPr>
        <p:spPr>
          <a:xfrm>
            <a:off x="0" y="0"/>
            <a:ext cx="6096000" cy="6858000"/>
          </a:xfrm>
        </p:spPr>
        <p:txBody>
          <a:bodyPr anchor="ctr"/>
          <a:lstStyle/>
          <a:p>
            <a:r>
              <a:rPr lang="sv-SE"/>
              <a:t>Klicka på ikonen för att lägga till en bild</a:t>
            </a:r>
          </a:p>
        </p:txBody>
      </p:sp>
    </p:spTree>
    <p:extLst>
      <p:ext uri="{BB962C8B-B14F-4D97-AF65-F5344CB8AC3E}">
        <p14:creationId xmlns:p14="http://schemas.microsoft.com/office/powerpoint/2010/main" val="572616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_case 1">
    <p:bg>
      <p:bgPr>
        <a:solidFill>
          <a:schemeClr val="accent2"/>
        </a:solidFill>
        <a:effectLst/>
      </p:bgPr>
    </p:bg>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CC7D55D8-48D3-F644-8169-17CF70EE9837}"/>
              </a:ext>
            </a:extLst>
          </p:cNvPr>
          <p:cNvSpPr/>
          <p:nvPr/>
        </p:nvSpPr>
        <p:spPr>
          <a:xfrm>
            <a:off x="7234947" y="0"/>
            <a:ext cx="495705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4">
            <a:extLst>
              <a:ext uri="{FF2B5EF4-FFF2-40B4-BE49-F238E27FC236}">
                <a16:creationId xmlns:a16="http://schemas.microsoft.com/office/drawing/2014/main" id="{445D56E6-B9AA-9448-991D-E2C87C10C945}"/>
              </a:ext>
            </a:extLst>
          </p:cNvPr>
          <p:cNvSpPr>
            <a:spLocks noGrp="1"/>
          </p:cNvSpPr>
          <p:nvPr>
            <p:ph type="title" hasCustomPrompt="1"/>
          </p:nvPr>
        </p:nvSpPr>
        <p:spPr>
          <a:xfrm>
            <a:off x="349900" y="825714"/>
            <a:ext cx="6086526" cy="703046"/>
          </a:xfrm>
        </p:spPr>
        <p:txBody>
          <a:bodyPr/>
          <a:lstStyle>
            <a:lvl1pPr>
              <a:defRPr>
                <a:solidFill>
                  <a:schemeClr val="accent1"/>
                </a:solidFill>
              </a:defRPr>
            </a:lvl1pPr>
          </a:lstStyle>
          <a:p>
            <a:r>
              <a:rPr lang="sv-SE" err="1"/>
              <a:t>Customer</a:t>
            </a:r>
            <a:r>
              <a:rPr lang="sv-SE"/>
              <a:t> </a:t>
            </a:r>
            <a:r>
              <a:rPr lang="sv-SE" err="1"/>
              <a:t>Name</a:t>
            </a:r>
            <a:endParaRPr lang="sv-SE"/>
          </a:p>
        </p:txBody>
      </p:sp>
      <p:sp>
        <p:nvSpPr>
          <p:cNvPr id="13" name="Platshållare för text 2">
            <a:extLst>
              <a:ext uri="{FF2B5EF4-FFF2-40B4-BE49-F238E27FC236}">
                <a16:creationId xmlns:a16="http://schemas.microsoft.com/office/drawing/2014/main" id="{BA83F655-00C4-1143-827F-146AE9B47E86}"/>
              </a:ext>
            </a:extLst>
          </p:cNvPr>
          <p:cNvSpPr>
            <a:spLocks noGrp="1"/>
          </p:cNvSpPr>
          <p:nvPr>
            <p:ph type="body" sz="quarter" idx="15" hasCustomPrompt="1"/>
          </p:nvPr>
        </p:nvSpPr>
        <p:spPr>
          <a:xfrm>
            <a:off x="349900" y="429430"/>
            <a:ext cx="1666875" cy="323487"/>
          </a:xfrm>
          <a:solidFill>
            <a:schemeClr val="tx2"/>
          </a:solidFill>
        </p:spPr>
        <p:txBody>
          <a:bodyPr anchor="ctr"/>
          <a:lstStyle>
            <a:lvl1pPr marL="0" indent="0" algn="ctr">
              <a:buNone/>
              <a:defRPr sz="1400" b="0" i="0">
                <a:solidFill>
                  <a:schemeClr val="accent2"/>
                </a:solidFill>
                <a:latin typeface="Telegraf Medium" pitchFamily="2" charset="77"/>
              </a:defRPr>
            </a:lvl1pPr>
          </a:lstStyle>
          <a:p>
            <a:pPr lvl="0"/>
            <a:r>
              <a:rPr lang="sv-SE"/>
              <a:t>CASE</a:t>
            </a:r>
          </a:p>
        </p:txBody>
      </p:sp>
      <p:sp>
        <p:nvSpPr>
          <p:cNvPr id="14" name="Platshållare för text 2">
            <a:extLst>
              <a:ext uri="{FF2B5EF4-FFF2-40B4-BE49-F238E27FC236}">
                <a16:creationId xmlns:a16="http://schemas.microsoft.com/office/drawing/2014/main" id="{1486603D-ADF5-3947-AB3A-F27546BFF40F}"/>
              </a:ext>
            </a:extLst>
          </p:cNvPr>
          <p:cNvSpPr>
            <a:spLocks noGrp="1"/>
          </p:cNvSpPr>
          <p:nvPr>
            <p:ph type="body" sz="quarter" idx="16" hasCustomPrompt="1"/>
          </p:nvPr>
        </p:nvSpPr>
        <p:spPr>
          <a:xfrm>
            <a:off x="349900" y="2017936"/>
            <a:ext cx="1666875" cy="323487"/>
          </a:xfrm>
          <a:solidFill>
            <a:schemeClr val="tx2"/>
          </a:solidFill>
        </p:spPr>
        <p:txBody>
          <a:bodyPr anchor="ctr"/>
          <a:lstStyle>
            <a:lvl1pPr marL="0" indent="0" algn="ctr">
              <a:buNone/>
              <a:defRPr sz="1400" b="0" i="0">
                <a:solidFill>
                  <a:schemeClr val="accent2"/>
                </a:solidFill>
                <a:latin typeface="Telegraf Medium" pitchFamily="2" charset="77"/>
              </a:defRPr>
            </a:lvl1pPr>
          </a:lstStyle>
          <a:p>
            <a:pPr lvl="0"/>
            <a:r>
              <a:rPr lang="sv-SE"/>
              <a:t>CHALLENGE</a:t>
            </a:r>
          </a:p>
        </p:txBody>
      </p:sp>
      <p:sp>
        <p:nvSpPr>
          <p:cNvPr id="21" name="Platshållare för text 2">
            <a:extLst>
              <a:ext uri="{FF2B5EF4-FFF2-40B4-BE49-F238E27FC236}">
                <a16:creationId xmlns:a16="http://schemas.microsoft.com/office/drawing/2014/main" id="{D17A4995-106D-274F-ADF8-3C62E0256291}"/>
              </a:ext>
            </a:extLst>
          </p:cNvPr>
          <p:cNvSpPr>
            <a:spLocks noGrp="1"/>
          </p:cNvSpPr>
          <p:nvPr>
            <p:ph type="body" sz="quarter" idx="17" hasCustomPrompt="1"/>
          </p:nvPr>
        </p:nvSpPr>
        <p:spPr>
          <a:xfrm>
            <a:off x="3707955" y="2017936"/>
            <a:ext cx="1666875" cy="323487"/>
          </a:xfrm>
          <a:solidFill>
            <a:schemeClr val="tx2"/>
          </a:solidFill>
        </p:spPr>
        <p:txBody>
          <a:bodyPr anchor="ctr"/>
          <a:lstStyle>
            <a:lvl1pPr marL="0" indent="0" algn="ctr">
              <a:buNone/>
              <a:defRPr sz="1400" b="0" i="0">
                <a:solidFill>
                  <a:schemeClr val="accent2"/>
                </a:solidFill>
                <a:latin typeface="Telegraf Medium" pitchFamily="2" charset="77"/>
              </a:defRPr>
            </a:lvl1pPr>
          </a:lstStyle>
          <a:p>
            <a:pPr lvl="0"/>
            <a:r>
              <a:rPr lang="sv-SE"/>
              <a:t>SOLUTION</a:t>
            </a:r>
          </a:p>
        </p:txBody>
      </p:sp>
      <p:sp>
        <p:nvSpPr>
          <p:cNvPr id="22" name="Platshållare för innehåll 2">
            <a:extLst>
              <a:ext uri="{FF2B5EF4-FFF2-40B4-BE49-F238E27FC236}">
                <a16:creationId xmlns:a16="http://schemas.microsoft.com/office/drawing/2014/main" id="{28FE9669-8768-954F-A120-589A819952D2}"/>
              </a:ext>
            </a:extLst>
          </p:cNvPr>
          <p:cNvSpPr>
            <a:spLocks noGrp="1"/>
          </p:cNvSpPr>
          <p:nvPr>
            <p:ph idx="1"/>
          </p:nvPr>
        </p:nvSpPr>
        <p:spPr>
          <a:xfrm>
            <a:off x="485004" y="2598731"/>
            <a:ext cx="2914401" cy="3493603"/>
          </a:xfrm>
        </p:spPr>
        <p:txBody>
          <a:bodyPr>
            <a:noAutofit/>
          </a:bodyPr>
          <a:lstStyle>
            <a:lvl1pPr marL="447675" indent="-447675">
              <a:lnSpc>
                <a:spcPct val="100000"/>
              </a:lnSpc>
              <a:buFontTx/>
              <a:buBlip>
                <a:blip r:embed="rId2">
                  <a:extLst>
                    <a:ext uri="{96DAC541-7B7A-43D3-8B79-37D633B846F1}">
                      <asvg:svgBlip xmlns:asvg="http://schemas.microsoft.com/office/drawing/2016/SVG/main" r:embed="rId3"/>
                    </a:ext>
                  </a:extLst>
                </a:blip>
              </a:buBlip>
              <a:defRPr sz="1200"/>
            </a:lvl1pPr>
            <a:lvl2pPr marL="895350" indent="-447675">
              <a:lnSpc>
                <a:spcPct val="100000"/>
              </a:lnSpc>
              <a:buFontTx/>
              <a:buBlip>
                <a:blip r:embed="rId2">
                  <a:extLst>
                    <a:ext uri="{96DAC541-7B7A-43D3-8B79-37D633B846F1}">
                      <asvg:svgBlip xmlns:asvg="http://schemas.microsoft.com/office/drawing/2016/SVG/main" r:embed="rId3"/>
                    </a:ext>
                  </a:extLst>
                </a:blip>
              </a:buBlip>
              <a:defRPr sz="1100"/>
            </a:lvl2pPr>
            <a:lvl3pPr marL="1257300" indent="-361950">
              <a:lnSpc>
                <a:spcPct val="100000"/>
              </a:lnSpc>
              <a:buFontTx/>
              <a:buBlip>
                <a:blip r:embed="rId2">
                  <a:extLst>
                    <a:ext uri="{96DAC541-7B7A-43D3-8B79-37D633B846F1}">
                      <asvg:svgBlip xmlns:asvg="http://schemas.microsoft.com/office/drawing/2016/SVG/main" r:embed="rId3"/>
                    </a:ext>
                  </a:extLst>
                </a:blip>
              </a:buBlip>
              <a:defRPr sz="1050"/>
            </a:lvl3pPr>
            <a:lvl4pPr marL="1704975" indent="-361950">
              <a:lnSpc>
                <a:spcPct val="100000"/>
              </a:lnSpc>
              <a:buFontTx/>
              <a:buBlip>
                <a:blip r:embed="rId2">
                  <a:extLst>
                    <a:ext uri="{96DAC541-7B7A-43D3-8B79-37D633B846F1}">
                      <asvg:svgBlip xmlns:asvg="http://schemas.microsoft.com/office/drawing/2016/SVG/main" r:embed="rId3"/>
                    </a:ext>
                  </a:extLst>
                </a:blip>
              </a:buBlip>
              <a:defRPr sz="1000"/>
            </a:lvl4pPr>
            <a:lvl5pPr marL="2152650" indent="-361950">
              <a:lnSpc>
                <a:spcPct val="100000"/>
              </a:lnSpc>
              <a:buFontTx/>
              <a:buBlip>
                <a:blip r:embed="rId2">
                  <a:extLst>
                    <a:ext uri="{96DAC541-7B7A-43D3-8B79-37D633B846F1}">
                      <asvg:svgBlip xmlns:asvg="http://schemas.microsoft.com/office/drawing/2016/SVG/main" r:embed="rId3"/>
                    </a:ext>
                  </a:extLst>
                </a:blip>
              </a:buBlip>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4" name="Platshållare för innehåll 2">
            <a:extLst>
              <a:ext uri="{FF2B5EF4-FFF2-40B4-BE49-F238E27FC236}">
                <a16:creationId xmlns:a16="http://schemas.microsoft.com/office/drawing/2014/main" id="{25A18EAA-BDFD-2F4C-AABB-EC0EC7CFA583}"/>
              </a:ext>
            </a:extLst>
          </p:cNvPr>
          <p:cNvSpPr>
            <a:spLocks noGrp="1"/>
          </p:cNvSpPr>
          <p:nvPr>
            <p:ph idx="19"/>
          </p:nvPr>
        </p:nvSpPr>
        <p:spPr>
          <a:xfrm>
            <a:off x="3843059" y="2598731"/>
            <a:ext cx="2914401" cy="3493603"/>
          </a:xfrm>
        </p:spPr>
        <p:txBody>
          <a:bodyPr>
            <a:noAutofit/>
          </a:bodyPr>
          <a:lstStyle>
            <a:lvl1pPr marL="447675" indent="-447675">
              <a:lnSpc>
                <a:spcPct val="100000"/>
              </a:lnSpc>
              <a:buFontTx/>
              <a:buBlip>
                <a:blip r:embed="rId2">
                  <a:extLst>
                    <a:ext uri="{96DAC541-7B7A-43D3-8B79-37D633B846F1}">
                      <asvg:svgBlip xmlns:asvg="http://schemas.microsoft.com/office/drawing/2016/SVG/main" r:embed="rId3"/>
                    </a:ext>
                  </a:extLst>
                </a:blip>
              </a:buBlip>
              <a:defRPr sz="1200"/>
            </a:lvl1pPr>
            <a:lvl2pPr marL="895350" indent="-447675">
              <a:lnSpc>
                <a:spcPct val="100000"/>
              </a:lnSpc>
              <a:buFontTx/>
              <a:buBlip>
                <a:blip r:embed="rId2">
                  <a:extLst>
                    <a:ext uri="{96DAC541-7B7A-43D3-8B79-37D633B846F1}">
                      <asvg:svgBlip xmlns:asvg="http://schemas.microsoft.com/office/drawing/2016/SVG/main" r:embed="rId3"/>
                    </a:ext>
                  </a:extLst>
                </a:blip>
              </a:buBlip>
              <a:defRPr sz="1100"/>
            </a:lvl2pPr>
            <a:lvl3pPr marL="1257300" indent="-361950">
              <a:lnSpc>
                <a:spcPct val="100000"/>
              </a:lnSpc>
              <a:buFontTx/>
              <a:buBlip>
                <a:blip r:embed="rId2">
                  <a:extLst>
                    <a:ext uri="{96DAC541-7B7A-43D3-8B79-37D633B846F1}">
                      <asvg:svgBlip xmlns:asvg="http://schemas.microsoft.com/office/drawing/2016/SVG/main" r:embed="rId3"/>
                    </a:ext>
                  </a:extLst>
                </a:blip>
              </a:buBlip>
              <a:defRPr sz="1050"/>
            </a:lvl3pPr>
            <a:lvl4pPr marL="1704975" indent="-361950">
              <a:lnSpc>
                <a:spcPct val="100000"/>
              </a:lnSpc>
              <a:buFontTx/>
              <a:buBlip>
                <a:blip r:embed="rId2">
                  <a:extLst>
                    <a:ext uri="{96DAC541-7B7A-43D3-8B79-37D633B846F1}">
                      <asvg:svgBlip xmlns:asvg="http://schemas.microsoft.com/office/drawing/2016/SVG/main" r:embed="rId3"/>
                    </a:ext>
                  </a:extLst>
                </a:blip>
              </a:buBlip>
              <a:defRPr sz="1000"/>
            </a:lvl4pPr>
            <a:lvl5pPr marL="2152650" indent="-361950">
              <a:lnSpc>
                <a:spcPct val="100000"/>
              </a:lnSpc>
              <a:buFontTx/>
              <a:buBlip>
                <a:blip r:embed="rId2">
                  <a:extLst>
                    <a:ext uri="{96DAC541-7B7A-43D3-8B79-37D633B846F1}">
                      <asvg:svgBlip xmlns:asvg="http://schemas.microsoft.com/office/drawing/2016/SVG/main" r:embed="rId3"/>
                    </a:ext>
                  </a:extLst>
                </a:blip>
              </a:buBlip>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5" name="Underrubrik 2">
            <a:extLst>
              <a:ext uri="{FF2B5EF4-FFF2-40B4-BE49-F238E27FC236}">
                <a16:creationId xmlns:a16="http://schemas.microsoft.com/office/drawing/2014/main" id="{87285F3E-B251-1343-805D-9CC307326D59}"/>
              </a:ext>
            </a:extLst>
          </p:cNvPr>
          <p:cNvSpPr>
            <a:spLocks noGrp="1"/>
          </p:cNvSpPr>
          <p:nvPr>
            <p:ph type="subTitle" idx="12" hasCustomPrompt="1"/>
          </p:nvPr>
        </p:nvSpPr>
        <p:spPr>
          <a:xfrm>
            <a:off x="7892386" y="803260"/>
            <a:ext cx="1912037" cy="323487"/>
          </a:xfrm>
          <a:solidFill>
            <a:schemeClr val="accent2"/>
          </a:solidFill>
        </p:spPr>
        <p:txBody>
          <a:bodyPr anchor="ctr">
            <a:noAutofit/>
          </a:bodyPr>
          <a:lstStyle>
            <a:lvl1pPr marL="0" indent="0" algn="ctr">
              <a:buNone/>
              <a:defRPr sz="1400" b="0" i="0" spc="0" baseline="0">
                <a:solidFill>
                  <a:schemeClr val="tx1"/>
                </a:solidFill>
                <a:latin typeface="Telegraf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RESULT</a:t>
            </a:r>
          </a:p>
        </p:txBody>
      </p:sp>
      <p:sp>
        <p:nvSpPr>
          <p:cNvPr id="26" name="Platshållare för innehåll 2">
            <a:extLst>
              <a:ext uri="{FF2B5EF4-FFF2-40B4-BE49-F238E27FC236}">
                <a16:creationId xmlns:a16="http://schemas.microsoft.com/office/drawing/2014/main" id="{092C8E9E-1D57-3C42-AA88-058C2725E5D7}"/>
              </a:ext>
            </a:extLst>
          </p:cNvPr>
          <p:cNvSpPr>
            <a:spLocks noGrp="1"/>
          </p:cNvSpPr>
          <p:nvPr>
            <p:ph idx="20"/>
          </p:nvPr>
        </p:nvSpPr>
        <p:spPr>
          <a:xfrm>
            <a:off x="7892386" y="1244269"/>
            <a:ext cx="3611885" cy="5091211"/>
          </a:xfrm>
        </p:spPr>
        <p:txBody>
          <a:bodyPr>
            <a:normAutofit/>
          </a:bodyPr>
          <a:lstStyle>
            <a:lvl1pPr marL="447675" indent="-447675">
              <a:lnSpc>
                <a:spcPct val="100000"/>
              </a:lnSpc>
              <a:buFontTx/>
              <a:buBlip>
                <a:blip r:embed="rId4">
                  <a:extLst>
                    <a:ext uri="{96DAC541-7B7A-43D3-8B79-37D633B846F1}">
                      <asvg:svgBlip xmlns:asvg="http://schemas.microsoft.com/office/drawing/2016/SVG/main" r:embed="rId5"/>
                    </a:ext>
                  </a:extLst>
                </a:blip>
              </a:buBlip>
              <a:defRPr sz="1600">
                <a:solidFill>
                  <a:schemeClr val="accent2"/>
                </a:solidFill>
              </a:defRPr>
            </a:lvl1pPr>
            <a:lvl2pPr marL="895350" indent="-447675">
              <a:lnSpc>
                <a:spcPct val="100000"/>
              </a:lnSpc>
              <a:buFontTx/>
              <a:buBlip>
                <a:blip r:embed="rId4">
                  <a:extLst>
                    <a:ext uri="{96DAC541-7B7A-43D3-8B79-37D633B846F1}">
                      <asvg:svgBlip xmlns:asvg="http://schemas.microsoft.com/office/drawing/2016/SVG/main" r:embed="rId5"/>
                    </a:ext>
                  </a:extLst>
                </a:blip>
              </a:buBlip>
              <a:defRPr sz="1400">
                <a:solidFill>
                  <a:schemeClr val="accent2"/>
                </a:solidFill>
              </a:defRPr>
            </a:lvl2pPr>
            <a:lvl3pPr marL="1257300" indent="-361950">
              <a:lnSpc>
                <a:spcPct val="100000"/>
              </a:lnSpc>
              <a:buFontTx/>
              <a:buBlip>
                <a:blip r:embed="rId4">
                  <a:extLst>
                    <a:ext uri="{96DAC541-7B7A-43D3-8B79-37D633B846F1}">
                      <asvg:svgBlip xmlns:asvg="http://schemas.microsoft.com/office/drawing/2016/SVG/main" r:embed="rId5"/>
                    </a:ext>
                  </a:extLst>
                </a:blip>
              </a:buBlip>
              <a:defRPr sz="1200">
                <a:solidFill>
                  <a:schemeClr val="accent2"/>
                </a:solidFill>
              </a:defRPr>
            </a:lvl3pPr>
            <a:lvl4pPr marL="1704975" indent="-361950">
              <a:lnSpc>
                <a:spcPct val="100000"/>
              </a:lnSpc>
              <a:buFontTx/>
              <a:buBlip>
                <a:blip r:embed="rId4">
                  <a:extLst>
                    <a:ext uri="{96DAC541-7B7A-43D3-8B79-37D633B846F1}">
                      <asvg:svgBlip xmlns:asvg="http://schemas.microsoft.com/office/drawing/2016/SVG/main" r:embed="rId5"/>
                    </a:ext>
                  </a:extLst>
                </a:blip>
              </a:buBlip>
              <a:defRPr sz="1100">
                <a:solidFill>
                  <a:schemeClr val="accent2"/>
                </a:solidFill>
              </a:defRPr>
            </a:lvl4pPr>
            <a:lvl5pPr marL="2152650" indent="-361950">
              <a:lnSpc>
                <a:spcPct val="100000"/>
              </a:lnSpc>
              <a:buFontTx/>
              <a:buBlip>
                <a:blip r:embed="rId4">
                  <a:extLst>
                    <a:ext uri="{96DAC541-7B7A-43D3-8B79-37D633B846F1}">
                      <asvg:svgBlip xmlns:asvg="http://schemas.microsoft.com/office/drawing/2016/SVG/main" r:embed="rId5"/>
                    </a:ext>
                  </a:extLst>
                </a:blip>
              </a:buBlip>
              <a:defRPr sz="1100">
                <a:solidFill>
                  <a:schemeClr val="accent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8536372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_case 2">
    <p:bg>
      <p:bgPr>
        <a:solidFill>
          <a:schemeClr val="tx2"/>
        </a:solidFill>
        <a:effectLst/>
      </p:bgPr>
    </p:bg>
    <p:spTree>
      <p:nvGrpSpPr>
        <p:cNvPr id="1" name=""/>
        <p:cNvGrpSpPr/>
        <p:nvPr/>
      </p:nvGrpSpPr>
      <p:grpSpPr>
        <a:xfrm>
          <a:off x="0" y="0"/>
          <a:ext cx="0" cy="0"/>
          <a:chOff x="0" y="0"/>
          <a:chExt cx="0" cy="0"/>
        </a:xfrm>
      </p:grpSpPr>
      <p:pic>
        <p:nvPicPr>
          <p:cNvPr id="27" name="Bildobjekt 26">
            <a:extLst>
              <a:ext uri="{FF2B5EF4-FFF2-40B4-BE49-F238E27FC236}">
                <a16:creationId xmlns:a16="http://schemas.microsoft.com/office/drawing/2014/main" id="{F4756DA7-DED1-D441-9DC4-7392F67DB14B}"/>
              </a:ext>
            </a:extLst>
          </p:cNvPr>
          <p:cNvPicPr>
            <a:picLocks noChangeAspect="1"/>
          </p:cNvPicPr>
          <p:nvPr/>
        </p:nvPicPr>
        <p:blipFill>
          <a:blip r:embed="rId2">
            <a:alphaModFix amt="10000"/>
            <a:extLst>
              <a:ext uri="{96DAC541-7B7A-43D3-8B79-37D633B846F1}">
                <asvg:svgBlip xmlns:asvg="http://schemas.microsoft.com/office/drawing/2016/SVG/main" r:embed="rId3"/>
              </a:ext>
            </a:extLst>
          </a:blip>
          <a:srcRect/>
          <a:stretch/>
        </p:blipFill>
        <p:spPr>
          <a:xfrm rot="-1200000">
            <a:off x="2160000" y="360000"/>
            <a:ext cx="10104120" cy="10104120"/>
          </a:xfrm>
          <a:prstGeom prst="rect">
            <a:avLst/>
          </a:prstGeom>
        </p:spPr>
      </p:pic>
      <p:sp>
        <p:nvSpPr>
          <p:cNvPr id="5" name="Rubrik 4">
            <a:extLst>
              <a:ext uri="{FF2B5EF4-FFF2-40B4-BE49-F238E27FC236}">
                <a16:creationId xmlns:a16="http://schemas.microsoft.com/office/drawing/2014/main" id="{445D56E6-B9AA-9448-991D-E2C87C10C945}"/>
              </a:ext>
            </a:extLst>
          </p:cNvPr>
          <p:cNvSpPr>
            <a:spLocks noGrp="1"/>
          </p:cNvSpPr>
          <p:nvPr>
            <p:ph type="title" hasCustomPrompt="1"/>
          </p:nvPr>
        </p:nvSpPr>
        <p:spPr>
          <a:xfrm>
            <a:off x="349900" y="825714"/>
            <a:ext cx="6086526" cy="703046"/>
          </a:xfrm>
        </p:spPr>
        <p:txBody>
          <a:bodyPr/>
          <a:lstStyle>
            <a:lvl1pPr>
              <a:defRPr>
                <a:solidFill>
                  <a:schemeClr val="bg1"/>
                </a:solidFill>
              </a:defRPr>
            </a:lvl1pPr>
          </a:lstStyle>
          <a:p>
            <a:r>
              <a:rPr lang="sv-SE" err="1"/>
              <a:t>Customer</a:t>
            </a:r>
            <a:r>
              <a:rPr lang="sv-SE"/>
              <a:t> </a:t>
            </a:r>
            <a:r>
              <a:rPr lang="sv-SE" err="1"/>
              <a:t>Name</a:t>
            </a:r>
            <a:endParaRPr lang="sv-SE"/>
          </a:p>
        </p:txBody>
      </p:sp>
      <p:sp>
        <p:nvSpPr>
          <p:cNvPr id="14" name="Platshållare för innehåll 2">
            <a:extLst>
              <a:ext uri="{FF2B5EF4-FFF2-40B4-BE49-F238E27FC236}">
                <a16:creationId xmlns:a16="http://schemas.microsoft.com/office/drawing/2014/main" id="{1DDD6811-8387-3647-B72A-AD92F8CACBC1}"/>
              </a:ext>
            </a:extLst>
          </p:cNvPr>
          <p:cNvSpPr>
            <a:spLocks noGrp="1"/>
          </p:cNvSpPr>
          <p:nvPr>
            <p:ph idx="1"/>
          </p:nvPr>
        </p:nvSpPr>
        <p:spPr>
          <a:xfrm>
            <a:off x="451170" y="2554330"/>
            <a:ext cx="2982465" cy="3493603"/>
          </a:xfrm>
        </p:spPr>
        <p:txBody>
          <a:bodyPr>
            <a:noAutofit/>
          </a:bodyPr>
          <a:lstStyle>
            <a:lvl1pPr marL="447675" indent="-447675">
              <a:lnSpc>
                <a:spcPct val="100000"/>
              </a:lnSpc>
              <a:buFontTx/>
              <a:buBlip>
                <a:blip r:embed="rId4">
                  <a:extLst>
                    <a:ext uri="{96DAC541-7B7A-43D3-8B79-37D633B846F1}">
                      <asvg:svgBlip xmlns:asvg="http://schemas.microsoft.com/office/drawing/2016/SVG/main" r:embed="rId5"/>
                    </a:ext>
                  </a:extLst>
                </a:blip>
              </a:buBlip>
              <a:defRPr sz="1200"/>
            </a:lvl1pPr>
            <a:lvl2pPr marL="895350" indent="-447675">
              <a:lnSpc>
                <a:spcPct val="100000"/>
              </a:lnSpc>
              <a:buFontTx/>
              <a:buBlip>
                <a:blip r:embed="rId4">
                  <a:extLst>
                    <a:ext uri="{96DAC541-7B7A-43D3-8B79-37D633B846F1}">
                      <asvg:svgBlip xmlns:asvg="http://schemas.microsoft.com/office/drawing/2016/SVG/main" r:embed="rId5"/>
                    </a:ext>
                  </a:extLst>
                </a:blip>
              </a:buBlip>
              <a:defRPr sz="1100"/>
            </a:lvl2pPr>
            <a:lvl3pPr marL="1257300" indent="-361950">
              <a:lnSpc>
                <a:spcPct val="100000"/>
              </a:lnSpc>
              <a:buFontTx/>
              <a:buBlip>
                <a:blip r:embed="rId4">
                  <a:extLst>
                    <a:ext uri="{96DAC541-7B7A-43D3-8B79-37D633B846F1}">
                      <asvg:svgBlip xmlns:asvg="http://schemas.microsoft.com/office/drawing/2016/SVG/main" r:embed="rId5"/>
                    </a:ext>
                  </a:extLst>
                </a:blip>
              </a:buBlip>
              <a:defRPr sz="1050"/>
            </a:lvl3pPr>
            <a:lvl4pPr marL="1704975" indent="-361950">
              <a:lnSpc>
                <a:spcPct val="100000"/>
              </a:lnSpc>
              <a:buFontTx/>
              <a:buBlip>
                <a:blip r:embed="rId4">
                  <a:extLst>
                    <a:ext uri="{96DAC541-7B7A-43D3-8B79-37D633B846F1}">
                      <asvg:svgBlip xmlns:asvg="http://schemas.microsoft.com/office/drawing/2016/SVG/main" r:embed="rId5"/>
                    </a:ext>
                  </a:extLst>
                </a:blip>
              </a:buBlip>
              <a:defRPr sz="1000"/>
            </a:lvl4pPr>
            <a:lvl5pPr marL="2152650" indent="-361950">
              <a:lnSpc>
                <a:spcPct val="100000"/>
              </a:lnSpc>
              <a:buFontTx/>
              <a:buBlip>
                <a:blip r:embed="rId4">
                  <a:extLst>
                    <a:ext uri="{96DAC541-7B7A-43D3-8B79-37D633B846F1}">
                      <asvg:svgBlip xmlns:asvg="http://schemas.microsoft.com/office/drawing/2016/SVG/main" r:embed="rId5"/>
                    </a:ext>
                  </a:extLst>
                </a:blip>
              </a:buBlip>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innehåll 2">
            <a:extLst>
              <a:ext uri="{FF2B5EF4-FFF2-40B4-BE49-F238E27FC236}">
                <a16:creationId xmlns:a16="http://schemas.microsoft.com/office/drawing/2014/main" id="{6EF671A8-C15E-D14B-B7DF-4A07C873ADF8}"/>
              </a:ext>
            </a:extLst>
          </p:cNvPr>
          <p:cNvSpPr>
            <a:spLocks noGrp="1"/>
          </p:cNvSpPr>
          <p:nvPr>
            <p:ph idx="10"/>
          </p:nvPr>
        </p:nvSpPr>
        <p:spPr>
          <a:xfrm>
            <a:off x="4108572" y="2554330"/>
            <a:ext cx="2982465" cy="3493603"/>
          </a:xfrm>
        </p:spPr>
        <p:txBody>
          <a:bodyPr>
            <a:noAutofit/>
          </a:bodyPr>
          <a:lstStyle>
            <a:lvl1pPr marL="447675" indent="-447675">
              <a:lnSpc>
                <a:spcPct val="100000"/>
              </a:lnSpc>
              <a:buFontTx/>
              <a:buBlip>
                <a:blip r:embed="rId4">
                  <a:extLst>
                    <a:ext uri="{96DAC541-7B7A-43D3-8B79-37D633B846F1}">
                      <asvg:svgBlip xmlns:asvg="http://schemas.microsoft.com/office/drawing/2016/SVG/main" r:embed="rId5"/>
                    </a:ext>
                  </a:extLst>
                </a:blip>
              </a:buBlip>
              <a:defRPr sz="1200"/>
            </a:lvl1pPr>
            <a:lvl2pPr marL="895350" indent="-447675">
              <a:lnSpc>
                <a:spcPct val="100000"/>
              </a:lnSpc>
              <a:buFontTx/>
              <a:buBlip>
                <a:blip r:embed="rId4">
                  <a:extLst>
                    <a:ext uri="{96DAC541-7B7A-43D3-8B79-37D633B846F1}">
                      <asvg:svgBlip xmlns:asvg="http://schemas.microsoft.com/office/drawing/2016/SVG/main" r:embed="rId5"/>
                    </a:ext>
                  </a:extLst>
                </a:blip>
              </a:buBlip>
              <a:defRPr sz="1100"/>
            </a:lvl2pPr>
            <a:lvl3pPr marL="1257300" indent="-361950">
              <a:lnSpc>
                <a:spcPct val="100000"/>
              </a:lnSpc>
              <a:buFontTx/>
              <a:buBlip>
                <a:blip r:embed="rId4">
                  <a:extLst>
                    <a:ext uri="{96DAC541-7B7A-43D3-8B79-37D633B846F1}">
                      <asvg:svgBlip xmlns:asvg="http://schemas.microsoft.com/office/drawing/2016/SVG/main" r:embed="rId5"/>
                    </a:ext>
                  </a:extLst>
                </a:blip>
              </a:buBlip>
              <a:defRPr sz="1050"/>
            </a:lvl3pPr>
            <a:lvl4pPr marL="1704975" indent="-361950">
              <a:lnSpc>
                <a:spcPct val="100000"/>
              </a:lnSpc>
              <a:buFontTx/>
              <a:buBlip>
                <a:blip r:embed="rId4">
                  <a:extLst>
                    <a:ext uri="{96DAC541-7B7A-43D3-8B79-37D633B846F1}">
                      <asvg:svgBlip xmlns:asvg="http://schemas.microsoft.com/office/drawing/2016/SVG/main" r:embed="rId5"/>
                    </a:ext>
                  </a:extLst>
                </a:blip>
              </a:buBlip>
              <a:defRPr sz="1000"/>
            </a:lvl4pPr>
            <a:lvl5pPr marL="2152650" indent="-361950">
              <a:lnSpc>
                <a:spcPct val="100000"/>
              </a:lnSpc>
              <a:buFontTx/>
              <a:buBlip>
                <a:blip r:embed="rId4">
                  <a:extLst>
                    <a:ext uri="{96DAC541-7B7A-43D3-8B79-37D633B846F1}">
                      <asvg:svgBlip xmlns:asvg="http://schemas.microsoft.com/office/drawing/2016/SVG/main" r:embed="rId5"/>
                    </a:ext>
                  </a:extLst>
                </a:blip>
              </a:buBlip>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6" name="Platshållare för innehåll 2">
            <a:extLst>
              <a:ext uri="{FF2B5EF4-FFF2-40B4-BE49-F238E27FC236}">
                <a16:creationId xmlns:a16="http://schemas.microsoft.com/office/drawing/2014/main" id="{46476856-FAC9-7F40-B151-D8183BF960AD}"/>
              </a:ext>
            </a:extLst>
          </p:cNvPr>
          <p:cNvSpPr>
            <a:spLocks noGrp="1"/>
          </p:cNvSpPr>
          <p:nvPr>
            <p:ph idx="11"/>
          </p:nvPr>
        </p:nvSpPr>
        <p:spPr>
          <a:xfrm>
            <a:off x="7713418" y="2554330"/>
            <a:ext cx="2982465" cy="3493603"/>
          </a:xfrm>
        </p:spPr>
        <p:txBody>
          <a:bodyPr>
            <a:noAutofit/>
          </a:bodyPr>
          <a:lstStyle>
            <a:lvl1pPr marL="447675" indent="-447675">
              <a:lnSpc>
                <a:spcPct val="100000"/>
              </a:lnSpc>
              <a:buFontTx/>
              <a:buBlip>
                <a:blip r:embed="rId4">
                  <a:extLst>
                    <a:ext uri="{96DAC541-7B7A-43D3-8B79-37D633B846F1}">
                      <asvg:svgBlip xmlns:asvg="http://schemas.microsoft.com/office/drawing/2016/SVG/main" r:embed="rId5"/>
                    </a:ext>
                  </a:extLst>
                </a:blip>
              </a:buBlip>
              <a:defRPr sz="1200"/>
            </a:lvl1pPr>
            <a:lvl2pPr marL="895350" indent="-447675">
              <a:lnSpc>
                <a:spcPct val="100000"/>
              </a:lnSpc>
              <a:buFontTx/>
              <a:buBlip>
                <a:blip r:embed="rId4">
                  <a:extLst>
                    <a:ext uri="{96DAC541-7B7A-43D3-8B79-37D633B846F1}">
                      <asvg:svgBlip xmlns:asvg="http://schemas.microsoft.com/office/drawing/2016/SVG/main" r:embed="rId5"/>
                    </a:ext>
                  </a:extLst>
                </a:blip>
              </a:buBlip>
              <a:defRPr sz="1100"/>
            </a:lvl2pPr>
            <a:lvl3pPr marL="1257300" indent="-361950">
              <a:lnSpc>
                <a:spcPct val="100000"/>
              </a:lnSpc>
              <a:buFontTx/>
              <a:buBlip>
                <a:blip r:embed="rId4">
                  <a:extLst>
                    <a:ext uri="{96DAC541-7B7A-43D3-8B79-37D633B846F1}">
                      <asvg:svgBlip xmlns:asvg="http://schemas.microsoft.com/office/drawing/2016/SVG/main" r:embed="rId5"/>
                    </a:ext>
                  </a:extLst>
                </a:blip>
              </a:buBlip>
              <a:defRPr sz="1050"/>
            </a:lvl3pPr>
            <a:lvl4pPr marL="1704975" indent="-361950">
              <a:lnSpc>
                <a:spcPct val="100000"/>
              </a:lnSpc>
              <a:buFontTx/>
              <a:buBlip>
                <a:blip r:embed="rId4">
                  <a:extLst>
                    <a:ext uri="{96DAC541-7B7A-43D3-8B79-37D633B846F1}">
                      <asvg:svgBlip xmlns:asvg="http://schemas.microsoft.com/office/drawing/2016/SVG/main" r:embed="rId5"/>
                    </a:ext>
                  </a:extLst>
                </a:blip>
              </a:buBlip>
              <a:defRPr sz="1000"/>
            </a:lvl4pPr>
            <a:lvl5pPr marL="2152650" indent="-361950">
              <a:lnSpc>
                <a:spcPct val="100000"/>
              </a:lnSpc>
              <a:buFontTx/>
              <a:buBlip>
                <a:blip r:embed="rId4">
                  <a:extLst>
                    <a:ext uri="{96DAC541-7B7A-43D3-8B79-37D633B846F1}">
                      <asvg:svgBlip xmlns:asvg="http://schemas.microsoft.com/office/drawing/2016/SVG/main" r:embed="rId5"/>
                    </a:ext>
                  </a:extLst>
                </a:blip>
              </a:buBlip>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7" name="Underrubrik 2">
            <a:extLst>
              <a:ext uri="{FF2B5EF4-FFF2-40B4-BE49-F238E27FC236}">
                <a16:creationId xmlns:a16="http://schemas.microsoft.com/office/drawing/2014/main" id="{BC19B336-BDFA-AF44-9067-62C35BB3F319}"/>
              </a:ext>
            </a:extLst>
          </p:cNvPr>
          <p:cNvSpPr>
            <a:spLocks noGrp="1"/>
          </p:cNvSpPr>
          <p:nvPr>
            <p:ph type="subTitle" idx="12" hasCustomPrompt="1"/>
          </p:nvPr>
        </p:nvSpPr>
        <p:spPr>
          <a:xfrm>
            <a:off x="349900" y="1929610"/>
            <a:ext cx="1912037" cy="323487"/>
          </a:xfrm>
          <a:solidFill>
            <a:schemeClr val="accent2"/>
          </a:solidFill>
        </p:spPr>
        <p:txBody>
          <a:bodyPr anchor="ctr">
            <a:noAutofit/>
          </a:bodyPr>
          <a:lstStyle>
            <a:lvl1pPr marL="0" indent="0" algn="ctr">
              <a:buNone/>
              <a:defRPr sz="1400" b="0" i="0" spc="0" baseline="0">
                <a:solidFill>
                  <a:schemeClr val="tx1"/>
                </a:solidFill>
                <a:latin typeface="Telegraf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CHALLENGE</a:t>
            </a:r>
          </a:p>
        </p:txBody>
      </p:sp>
      <p:sp>
        <p:nvSpPr>
          <p:cNvPr id="3" name="Platshållare för text 2">
            <a:extLst>
              <a:ext uri="{FF2B5EF4-FFF2-40B4-BE49-F238E27FC236}">
                <a16:creationId xmlns:a16="http://schemas.microsoft.com/office/drawing/2014/main" id="{42FBD9AD-A149-5C4A-AF6D-2110B2A1E8CF}"/>
              </a:ext>
            </a:extLst>
          </p:cNvPr>
          <p:cNvSpPr>
            <a:spLocks noGrp="1"/>
          </p:cNvSpPr>
          <p:nvPr>
            <p:ph type="body" sz="quarter" idx="13" hasCustomPrompt="1"/>
          </p:nvPr>
        </p:nvSpPr>
        <p:spPr>
          <a:xfrm>
            <a:off x="4007500" y="1929610"/>
            <a:ext cx="1666875" cy="323487"/>
          </a:xfrm>
          <a:solidFill>
            <a:schemeClr val="accent2"/>
          </a:solidFill>
        </p:spPr>
        <p:txBody>
          <a:bodyPr anchor="ctr"/>
          <a:lstStyle>
            <a:lvl1pPr marL="0" indent="0" algn="ctr">
              <a:buNone/>
              <a:defRPr sz="1400" b="0" i="0">
                <a:latin typeface="Telegraf Medium" pitchFamily="2" charset="77"/>
              </a:defRPr>
            </a:lvl1pPr>
          </a:lstStyle>
          <a:p>
            <a:pPr lvl="0"/>
            <a:r>
              <a:rPr lang="sv-SE"/>
              <a:t>SOLUTION</a:t>
            </a:r>
          </a:p>
        </p:txBody>
      </p:sp>
      <p:sp>
        <p:nvSpPr>
          <p:cNvPr id="38" name="Platshållare för text 2">
            <a:extLst>
              <a:ext uri="{FF2B5EF4-FFF2-40B4-BE49-F238E27FC236}">
                <a16:creationId xmlns:a16="http://schemas.microsoft.com/office/drawing/2014/main" id="{3A4CF511-A115-644A-8FAA-5771A63F66CC}"/>
              </a:ext>
            </a:extLst>
          </p:cNvPr>
          <p:cNvSpPr>
            <a:spLocks noGrp="1"/>
          </p:cNvSpPr>
          <p:nvPr>
            <p:ph type="body" sz="quarter" idx="14" hasCustomPrompt="1"/>
          </p:nvPr>
        </p:nvSpPr>
        <p:spPr>
          <a:xfrm>
            <a:off x="7612346" y="1929610"/>
            <a:ext cx="1666875" cy="323487"/>
          </a:xfrm>
          <a:solidFill>
            <a:schemeClr val="accent2"/>
          </a:solidFill>
        </p:spPr>
        <p:txBody>
          <a:bodyPr anchor="ctr"/>
          <a:lstStyle>
            <a:lvl1pPr marL="0" indent="0" algn="ctr">
              <a:buNone/>
              <a:defRPr sz="1400" b="0" i="0">
                <a:latin typeface="Telegraf Medium" pitchFamily="2" charset="77"/>
              </a:defRPr>
            </a:lvl1pPr>
          </a:lstStyle>
          <a:p>
            <a:pPr lvl="0"/>
            <a:r>
              <a:rPr lang="sv-SE"/>
              <a:t>RESULT</a:t>
            </a:r>
          </a:p>
        </p:txBody>
      </p:sp>
      <p:sp>
        <p:nvSpPr>
          <p:cNvPr id="39" name="Platshållare för text 2">
            <a:extLst>
              <a:ext uri="{FF2B5EF4-FFF2-40B4-BE49-F238E27FC236}">
                <a16:creationId xmlns:a16="http://schemas.microsoft.com/office/drawing/2014/main" id="{1AF6F312-E172-444A-96DA-3BC1F82664A8}"/>
              </a:ext>
            </a:extLst>
          </p:cNvPr>
          <p:cNvSpPr>
            <a:spLocks noGrp="1"/>
          </p:cNvSpPr>
          <p:nvPr>
            <p:ph type="body" sz="quarter" idx="15" hasCustomPrompt="1"/>
          </p:nvPr>
        </p:nvSpPr>
        <p:spPr>
          <a:xfrm>
            <a:off x="349900" y="394724"/>
            <a:ext cx="1666875" cy="323487"/>
          </a:xfrm>
          <a:solidFill>
            <a:schemeClr val="accent2"/>
          </a:solidFill>
        </p:spPr>
        <p:txBody>
          <a:bodyPr anchor="ctr"/>
          <a:lstStyle>
            <a:lvl1pPr marL="0" indent="0" algn="ctr">
              <a:buNone/>
              <a:defRPr sz="1400" b="0" i="0">
                <a:latin typeface="Telegraf Medium" pitchFamily="2" charset="77"/>
              </a:defRPr>
            </a:lvl1pPr>
          </a:lstStyle>
          <a:p>
            <a:pPr lvl="0"/>
            <a:r>
              <a:rPr lang="sv-SE"/>
              <a:t>CASE</a:t>
            </a:r>
          </a:p>
        </p:txBody>
      </p:sp>
    </p:spTree>
    <p:extLst>
      <p:ext uri="{BB962C8B-B14F-4D97-AF65-F5344CB8AC3E}">
        <p14:creationId xmlns:p14="http://schemas.microsoft.com/office/powerpoint/2010/main" val="3082988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_info pag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5436E27-5144-724F-828D-7DF11EADB112}"/>
              </a:ext>
            </a:extLst>
          </p:cNvPr>
          <p:cNvSpPr/>
          <p:nvPr/>
        </p:nvSpPr>
        <p:spPr>
          <a:xfrm rot="5400000">
            <a:off x="3108959" y="-3108960"/>
            <a:ext cx="1617785" cy="78357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64F5DB81-954A-2646-AE62-7D338F3E732F}"/>
              </a:ext>
            </a:extLst>
          </p:cNvPr>
          <p:cNvPicPr>
            <a:picLocks noChangeAspect="1"/>
          </p:cNvPicPr>
          <p:nvPr/>
        </p:nvPicPr>
        <p:blipFill>
          <a:blip r:embed="rId2"/>
          <a:stretch>
            <a:fillRect/>
          </a:stretch>
        </p:blipFill>
        <p:spPr>
          <a:xfrm>
            <a:off x="9667962" y="6275457"/>
            <a:ext cx="2177271" cy="300566"/>
          </a:xfrm>
          <a:prstGeom prst="rect">
            <a:avLst/>
          </a:prstGeom>
        </p:spPr>
      </p:pic>
      <p:sp>
        <p:nvSpPr>
          <p:cNvPr id="3" name="Rektangel 2">
            <a:extLst>
              <a:ext uri="{FF2B5EF4-FFF2-40B4-BE49-F238E27FC236}">
                <a16:creationId xmlns:a16="http://schemas.microsoft.com/office/drawing/2014/main" id="{B0C61659-048E-CB47-8907-CB576559A94D}"/>
              </a:ext>
            </a:extLst>
          </p:cNvPr>
          <p:cNvSpPr/>
          <p:nvPr/>
        </p:nvSpPr>
        <p:spPr>
          <a:xfrm>
            <a:off x="0" y="0"/>
            <a:ext cx="1617785" cy="5894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0913BBCE-18DC-D849-8AD1-C281039A504E}"/>
              </a:ext>
            </a:extLst>
          </p:cNvPr>
          <p:cNvSpPr/>
          <p:nvPr/>
        </p:nvSpPr>
        <p:spPr>
          <a:xfrm rot="5400000">
            <a:off x="7883694" y="1569795"/>
            <a:ext cx="4276578" cy="437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a:extLst>
              <a:ext uri="{FF2B5EF4-FFF2-40B4-BE49-F238E27FC236}">
                <a16:creationId xmlns:a16="http://schemas.microsoft.com/office/drawing/2014/main" id="{FD6EF16E-AC4A-E44E-80D8-165FAC92EEB9}"/>
              </a:ext>
            </a:extLst>
          </p:cNvPr>
          <p:cNvSpPr txBox="1"/>
          <p:nvPr/>
        </p:nvSpPr>
        <p:spPr>
          <a:xfrm>
            <a:off x="378005" y="2152892"/>
            <a:ext cx="430887" cy="3277360"/>
          </a:xfrm>
          <a:prstGeom prst="rect">
            <a:avLst/>
          </a:prstGeom>
          <a:noFill/>
        </p:spPr>
        <p:txBody>
          <a:bodyPr vert="vert270" wrap="square" rtlCol="0" anchor="ctr">
            <a:spAutoFit/>
          </a:bodyPr>
          <a:lstStyle/>
          <a:p>
            <a:pPr>
              <a:lnSpc>
                <a:spcPct val="100000"/>
              </a:lnSpc>
            </a:pPr>
            <a:r>
              <a:rPr lang="sv-SE" sz="1600" err="1">
                <a:solidFill>
                  <a:schemeClr val="bg1"/>
                </a:solidFill>
                <a:latin typeface="Telegraf" pitchFamily="2" charset="77"/>
              </a:rPr>
              <a:t>talentech.com</a:t>
            </a:r>
            <a:r>
              <a:rPr lang="sv-SE" sz="1600">
                <a:solidFill>
                  <a:schemeClr val="bg1"/>
                </a:solidFill>
                <a:latin typeface="Telegraf" pitchFamily="2" charset="77"/>
              </a:rPr>
              <a:t>	 </a:t>
            </a:r>
            <a:r>
              <a:rPr lang="sv-SE" sz="1600" err="1">
                <a:solidFill>
                  <a:schemeClr val="bg1"/>
                </a:solidFill>
                <a:latin typeface="Telegraf" pitchFamily="2" charset="77"/>
              </a:rPr>
              <a:t>Talentech</a:t>
            </a:r>
            <a:endParaRPr lang="sv-SE" sz="1600">
              <a:solidFill>
                <a:schemeClr val="bg1"/>
              </a:solidFill>
              <a:latin typeface="Telegraf" pitchFamily="2" charset="77"/>
            </a:endParaRPr>
          </a:p>
        </p:txBody>
      </p:sp>
      <p:sp>
        <p:nvSpPr>
          <p:cNvPr id="2" name="Rubrik 1">
            <a:extLst>
              <a:ext uri="{FF2B5EF4-FFF2-40B4-BE49-F238E27FC236}">
                <a16:creationId xmlns:a16="http://schemas.microsoft.com/office/drawing/2014/main" id="{D62B1F72-D4CA-5B4D-BDFB-3B4CD3E46DD2}"/>
              </a:ext>
            </a:extLst>
          </p:cNvPr>
          <p:cNvSpPr>
            <a:spLocks noGrp="1"/>
          </p:cNvSpPr>
          <p:nvPr>
            <p:ph type="title"/>
          </p:nvPr>
        </p:nvSpPr>
        <p:spPr>
          <a:xfrm>
            <a:off x="2408394" y="3863035"/>
            <a:ext cx="5170576" cy="1015664"/>
          </a:xfrm>
        </p:spPr>
        <p:txBody>
          <a:bodyPr anchor="ctr">
            <a:normAutofit/>
          </a:bodyPr>
          <a:lstStyle>
            <a:lvl1pPr>
              <a:defRPr sz="3200"/>
            </a:lvl1pPr>
          </a:lstStyle>
          <a:p>
            <a:r>
              <a:rPr lang="sv-SE"/>
              <a:t>Klicka här för att ändra mall för rubrikformat</a:t>
            </a:r>
          </a:p>
        </p:txBody>
      </p:sp>
      <p:sp>
        <p:nvSpPr>
          <p:cNvPr id="13" name="Subtitle 2">
            <a:extLst>
              <a:ext uri="{FF2B5EF4-FFF2-40B4-BE49-F238E27FC236}">
                <a16:creationId xmlns:a16="http://schemas.microsoft.com/office/drawing/2014/main" id="{45F88754-E357-F54B-AC38-B4E0514BD129}"/>
              </a:ext>
            </a:extLst>
          </p:cNvPr>
          <p:cNvSpPr txBox="1">
            <a:spLocks/>
          </p:cNvSpPr>
          <p:nvPr/>
        </p:nvSpPr>
        <p:spPr>
          <a:xfrm rot="16200000">
            <a:off x="-92713" y="1216561"/>
            <a:ext cx="1423687" cy="448973"/>
          </a:xfrm>
          <a:prstGeom prst="rect">
            <a:avLst/>
          </a:prstGeom>
        </p:spPr>
        <p:txBody>
          <a:bodyPr vert="horz" lIns="72000" tIns="45720" rIns="72000" bIns="45720" rtlCol="0" anchor="ctr">
            <a:normAutofit/>
          </a:bodyPr>
          <a:lstStyle>
            <a:lvl1pPr marL="0" indent="0" algn="l" defTabSz="914400" rtl="0" eaLnBrk="1" latinLnBrk="0" hangingPunct="1">
              <a:lnSpc>
                <a:spcPct val="100000"/>
              </a:lnSpc>
              <a:spcBef>
                <a:spcPts val="1000"/>
              </a:spcBef>
              <a:buClr>
                <a:schemeClr val="accent1"/>
              </a:buClr>
              <a:buSzPct val="100000"/>
              <a:buFont typeface="Wingdings" pitchFamily="2" charset="2"/>
              <a:buNone/>
              <a:defRPr sz="2400" kern="1200">
                <a:solidFill>
                  <a:schemeClr val="tx1"/>
                </a:solidFill>
                <a:latin typeface="Telegraf" pitchFamily="2" charset="77"/>
                <a:ea typeface="+mn-ea"/>
                <a:cs typeface="+mn-cs"/>
              </a:defRPr>
            </a:lvl1pPr>
            <a:lvl2pPr marL="457200" indent="0" algn="ctr" defTabSz="914400" rtl="0" eaLnBrk="1" latinLnBrk="0" hangingPunct="1">
              <a:lnSpc>
                <a:spcPct val="100000"/>
              </a:lnSpc>
              <a:spcBef>
                <a:spcPts val="500"/>
              </a:spcBef>
              <a:buClr>
                <a:schemeClr val="accent1"/>
              </a:buClr>
              <a:buSzPct val="100000"/>
              <a:buFont typeface="Wingdings" pitchFamily="2" charset="2"/>
              <a:buNone/>
              <a:defRPr sz="2000" kern="1200">
                <a:solidFill>
                  <a:schemeClr val="tx1"/>
                </a:solidFill>
                <a:latin typeface="Telegraf" pitchFamily="2" charset="77"/>
                <a:ea typeface="+mn-ea"/>
                <a:cs typeface="+mn-cs"/>
              </a:defRPr>
            </a:lvl2pPr>
            <a:lvl3pPr marL="914400" indent="0" algn="ctr" defTabSz="914400" rtl="0" eaLnBrk="1" latinLnBrk="0" hangingPunct="1">
              <a:lnSpc>
                <a:spcPct val="100000"/>
              </a:lnSpc>
              <a:spcBef>
                <a:spcPts val="500"/>
              </a:spcBef>
              <a:buClr>
                <a:schemeClr val="accent1"/>
              </a:buClr>
              <a:buSzPct val="100000"/>
              <a:buFont typeface="Wingdings" pitchFamily="2" charset="2"/>
              <a:buNone/>
              <a:defRPr sz="1800" kern="1200">
                <a:solidFill>
                  <a:schemeClr val="tx1"/>
                </a:solidFill>
                <a:latin typeface="Telegraf" pitchFamily="2" charset="77"/>
                <a:ea typeface="+mn-ea"/>
                <a:cs typeface="+mn-cs"/>
              </a:defRPr>
            </a:lvl3pPr>
            <a:lvl4pPr marL="1371600" indent="0" algn="ctr" defTabSz="914400" rtl="0" eaLnBrk="1" latinLnBrk="0" hangingPunct="1">
              <a:lnSpc>
                <a:spcPct val="100000"/>
              </a:lnSpc>
              <a:spcBef>
                <a:spcPts val="500"/>
              </a:spcBef>
              <a:buClr>
                <a:schemeClr val="accent1"/>
              </a:buClr>
              <a:buSzPct val="100000"/>
              <a:buFont typeface="Wingdings" pitchFamily="2" charset="2"/>
              <a:buNone/>
              <a:defRPr sz="1600" kern="1200">
                <a:solidFill>
                  <a:schemeClr val="tx1"/>
                </a:solidFill>
                <a:latin typeface="Telegraf" pitchFamily="2" charset="77"/>
                <a:ea typeface="+mn-ea"/>
                <a:cs typeface="+mn-cs"/>
              </a:defRPr>
            </a:lvl4pPr>
            <a:lvl5pPr marL="1828800" indent="0" algn="ctr" defTabSz="914400" rtl="0" eaLnBrk="1" latinLnBrk="0" hangingPunct="1">
              <a:lnSpc>
                <a:spcPct val="100000"/>
              </a:lnSpc>
              <a:spcBef>
                <a:spcPts val="500"/>
              </a:spcBef>
              <a:buClr>
                <a:schemeClr val="accent1"/>
              </a:buClr>
              <a:buSzPct val="100000"/>
              <a:buFont typeface="Wingdings" pitchFamily="2" charset="2"/>
              <a:buNone/>
              <a:defRPr sz="1600" kern="1200">
                <a:solidFill>
                  <a:schemeClr val="tx1"/>
                </a:solidFill>
                <a:latin typeface="Telegraf"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pPr>
            <a:fld id="{5890DEAB-F988-C944-978A-BE326B8744E1}" type="datetime1">
              <a:rPr lang="sv-SE" sz="1600" smtClean="0">
                <a:solidFill>
                  <a:schemeClr val="bg1"/>
                </a:solidFill>
              </a:rPr>
              <a:pPr algn="ctr">
                <a:lnSpc>
                  <a:spcPct val="100000"/>
                </a:lnSpc>
              </a:pPr>
              <a:t>2026-01-02</a:t>
            </a:fld>
            <a:endParaRPr lang="en-US" sz="1600">
              <a:solidFill>
                <a:schemeClr val="bg1"/>
              </a:solidFill>
            </a:endParaRPr>
          </a:p>
        </p:txBody>
      </p:sp>
      <p:sp>
        <p:nvSpPr>
          <p:cNvPr id="18" name="textruta 17">
            <a:extLst>
              <a:ext uri="{FF2B5EF4-FFF2-40B4-BE49-F238E27FC236}">
                <a16:creationId xmlns:a16="http://schemas.microsoft.com/office/drawing/2014/main" id="{158B2ECD-6DB9-4185-903C-A646B1BDEC33}"/>
              </a:ext>
            </a:extLst>
          </p:cNvPr>
          <p:cNvSpPr txBox="1"/>
          <p:nvPr userDrawn="1"/>
        </p:nvSpPr>
        <p:spPr>
          <a:xfrm>
            <a:off x="378005" y="2152892"/>
            <a:ext cx="430887" cy="3277360"/>
          </a:xfrm>
          <a:prstGeom prst="rect">
            <a:avLst/>
          </a:prstGeom>
          <a:noFill/>
        </p:spPr>
        <p:txBody>
          <a:bodyPr vert="vert270" wrap="square" rtlCol="0" anchor="ctr">
            <a:spAutoFit/>
          </a:bodyPr>
          <a:lstStyle/>
          <a:p>
            <a:pPr>
              <a:lnSpc>
                <a:spcPct val="100000"/>
              </a:lnSpc>
            </a:pPr>
            <a:r>
              <a:rPr lang="sv-SE" sz="1600" err="1">
                <a:solidFill>
                  <a:schemeClr val="bg1"/>
                </a:solidFill>
                <a:latin typeface="Telegraf" pitchFamily="2" charset="77"/>
              </a:rPr>
              <a:t>talentech.com</a:t>
            </a:r>
            <a:r>
              <a:rPr lang="sv-SE" sz="1600">
                <a:solidFill>
                  <a:schemeClr val="bg1"/>
                </a:solidFill>
                <a:latin typeface="Telegraf" pitchFamily="2" charset="77"/>
              </a:rPr>
              <a:t>	 </a:t>
            </a:r>
            <a:r>
              <a:rPr lang="sv-SE" sz="1600" err="1">
                <a:solidFill>
                  <a:schemeClr val="bg1"/>
                </a:solidFill>
                <a:latin typeface="Telegraf" pitchFamily="2" charset="77"/>
              </a:rPr>
              <a:t>Talentech</a:t>
            </a:r>
            <a:endParaRPr lang="sv-SE" sz="1600">
              <a:solidFill>
                <a:schemeClr val="bg1"/>
              </a:solidFill>
              <a:latin typeface="Telegraf" pitchFamily="2" charset="77"/>
            </a:endParaRPr>
          </a:p>
        </p:txBody>
      </p:sp>
      <p:sp>
        <p:nvSpPr>
          <p:cNvPr id="20" name="Subtitle 2">
            <a:extLst>
              <a:ext uri="{FF2B5EF4-FFF2-40B4-BE49-F238E27FC236}">
                <a16:creationId xmlns:a16="http://schemas.microsoft.com/office/drawing/2014/main" id="{4665BFD8-EC30-4231-9725-C40FF79F3CDA}"/>
              </a:ext>
            </a:extLst>
          </p:cNvPr>
          <p:cNvSpPr txBox="1">
            <a:spLocks/>
          </p:cNvSpPr>
          <p:nvPr userDrawn="1"/>
        </p:nvSpPr>
        <p:spPr>
          <a:xfrm rot="16200000">
            <a:off x="-92713" y="1216561"/>
            <a:ext cx="1423687" cy="448973"/>
          </a:xfrm>
          <a:prstGeom prst="rect">
            <a:avLst/>
          </a:prstGeom>
        </p:spPr>
        <p:txBody>
          <a:bodyPr vert="horz" lIns="72000" tIns="45720" rIns="72000" bIns="45720" rtlCol="0" anchor="ctr">
            <a:normAutofit/>
          </a:bodyPr>
          <a:lstStyle>
            <a:lvl1pPr marL="0" indent="0" algn="l" defTabSz="914400" rtl="0" eaLnBrk="1" latinLnBrk="0" hangingPunct="1">
              <a:lnSpc>
                <a:spcPct val="100000"/>
              </a:lnSpc>
              <a:spcBef>
                <a:spcPts val="1000"/>
              </a:spcBef>
              <a:buClr>
                <a:schemeClr val="accent1"/>
              </a:buClr>
              <a:buSzPct val="100000"/>
              <a:buFont typeface="Wingdings" pitchFamily="2" charset="2"/>
              <a:buNone/>
              <a:defRPr sz="2400" kern="1200">
                <a:solidFill>
                  <a:schemeClr val="tx1"/>
                </a:solidFill>
                <a:latin typeface="Telegraf" pitchFamily="2" charset="77"/>
                <a:ea typeface="+mn-ea"/>
                <a:cs typeface="+mn-cs"/>
              </a:defRPr>
            </a:lvl1pPr>
            <a:lvl2pPr marL="457200" indent="0" algn="ctr" defTabSz="914400" rtl="0" eaLnBrk="1" latinLnBrk="0" hangingPunct="1">
              <a:lnSpc>
                <a:spcPct val="100000"/>
              </a:lnSpc>
              <a:spcBef>
                <a:spcPts val="500"/>
              </a:spcBef>
              <a:buClr>
                <a:schemeClr val="accent1"/>
              </a:buClr>
              <a:buSzPct val="100000"/>
              <a:buFont typeface="Wingdings" pitchFamily="2" charset="2"/>
              <a:buNone/>
              <a:defRPr sz="2000" kern="1200">
                <a:solidFill>
                  <a:schemeClr val="tx1"/>
                </a:solidFill>
                <a:latin typeface="Telegraf" pitchFamily="2" charset="77"/>
                <a:ea typeface="+mn-ea"/>
                <a:cs typeface="+mn-cs"/>
              </a:defRPr>
            </a:lvl2pPr>
            <a:lvl3pPr marL="914400" indent="0" algn="ctr" defTabSz="914400" rtl="0" eaLnBrk="1" latinLnBrk="0" hangingPunct="1">
              <a:lnSpc>
                <a:spcPct val="100000"/>
              </a:lnSpc>
              <a:spcBef>
                <a:spcPts val="500"/>
              </a:spcBef>
              <a:buClr>
                <a:schemeClr val="accent1"/>
              </a:buClr>
              <a:buSzPct val="100000"/>
              <a:buFont typeface="Wingdings" pitchFamily="2" charset="2"/>
              <a:buNone/>
              <a:defRPr sz="1800" kern="1200">
                <a:solidFill>
                  <a:schemeClr val="tx1"/>
                </a:solidFill>
                <a:latin typeface="Telegraf" pitchFamily="2" charset="77"/>
                <a:ea typeface="+mn-ea"/>
                <a:cs typeface="+mn-cs"/>
              </a:defRPr>
            </a:lvl3pPr>
            <a:lvl4pPr marL="1371600" indent="0" algn="ctr" defTabSz="914400" rtl="0" eaLnBrk="1" latinLnBrk="0" hangingPunct="1">
              <a:lnSpc>
                <a:spcPct val="100000"/>
              </a:lnSpc>
              <a:spcBef>
                <a:spcPts val="500"/>
              </a:spcBef>
              <a:buClr>
                <a:schemeClr val="accent1"/>
              </a:buClr>
              <a:buSzPct val="100000"/>
              <a:buFont typeface="Wingdings" pitchFamily="2" charset="2"/>
              <a:buNone/>
              <a:defRPr sz="1600" kern="1200">
                <a:solidFill>
                  <a:schemeClr val="tx1"/>
                </a:solidFill>
                <a:latin typeface="Telegraf" pitchFamily="2" charset="77"/>
                <a:ea typeface="+mn-ea"/>
                <a:cs typeface="+mn-cs"/>
              </a:defRPr>
            </a:lvl4pPr>
            <a:lvl5pPr marL="1828800" indent="0" algn="ctr" defTabSz="914400" rtl="0" eaLnBrk="1" latinLnBrk="0" hangingPunct="1">
              <a:lnSpc>
                <a:spcPct val="100000"/>
              </a:lnSpc>
              <a:spcBef>
                <a:spcPts val="500"/>
              </a:spcBef>
              <a:buClr>
                <a:schemeClr val="accent1"/>
              </a:buClr>
              <a:buSzPct val="100000"/>
              <a:buFont typeface="Wingdings" pitchFamily="2" charset="2"/>
              <a:buNone/>
              <a:defRPr sz="1600" kern="1200">
                <a:solidFill>
                  <a:schemeClr val="tx1"/>
                </a:solidFill>
                <a:latin typeface="Telegraf"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pPr>
            <a:fld id="{5890DEAB-F988-C944-978A-BE326B8744E1}" type="datetime1">
              <a:rPr lang="sv-SE" sz="1600" smtClean="0">
                <a:solidFill>
                  <a:schemeClr val="bg1"/>
                </a:solidFill>
              </a:rPr>
              <a:pPr algn="ctr">
                <a:lnSpc>
                  <a:spcPct val="100000"/>
                </a:lnSpc>
              </a:pPr>
              <a:t>2026-01-02</a:t>
            </a:fld>
            <a:endParaRPr lang="en-US" sz="1600">
              <a:solidFill>
                <a:schemeClr val="bg1"/>
              </a:solidFill>
            </a:endParaRPr>
          </a:p>
        </p:txBody>
      </p:sp>
      <p:pic>
        <p:nvPicPr>
          <p:cNvPr id="7" name="Bildobjekt 6">
            <a:extLst>
              <a:ext uri="{FF2B5EF4-FFF2-40B4-BE49-F238E27FC236}">
                <a16:creationId xmlns:a16="http://schemas.microsoft.com/office/drawing/2014/main" id="{DB45810B-6945-0E46-A6A5-F6A213D883BC}"/>
              </a:ext>
            </a:extLst>
          </p:cNvPr>
          <p:cNvPicPr>
            <a:picLocks noChangeAspect="1"/>
          </p:cNvPicPr>
          <p:nvPr/>
        </p:nvPicPr>
        <p:blipFill rotWithShape="1">
          <a:blip r:embed="rId3">
            <a:alphaModFix amt="55000"/>
          </a:blip>
          <a:srcRect l="14664"/>
          <a:stretch/>
        </p:blipFill>
        <p:spPr>
          <a:xfrm>
            <a:off x="2406666" y="0"/>
            <a:ext cx="4747032" cy="3708701"/>
          </a:xfrm>
          <a:prstGeom prst="rect">
            <a:avLst/>
          </a:prstGeom>
          <a:solidFill>
            <a:schemeClr val="accent1"/>
          </a:solidFill>
          <a:ln>
            <a:noFill/>
          </a:ln>
        </p:spPr>
      </p:pic>
      <p:sp>
        <p:nvSpPr>
          <p:cNvPr id="12" name="Platshållare för bild 4">
            <a:extLst>
              <a:ext uri="{FF2B5EF4-FFF2-40B4-BE49-F238E27FC236}">
                <a16:creationId xmlns:a16="http://schemas.microsoft.com/office/drawing/2014/main" id="{ABBCCC0C-E9A1-6841-B358-CA2331F84D5C}"/>
              </a:ext>
            </a:extLst>
          </p:cNvPr>
          <p:cNvSpPr>
            <a:spLocks noGrp="1"/>
          </p:cNvSpPr>
          <p:nvPr>
            <p:ph type="pic" sz="quarter" idx="10"/>
          </p:nvPr>
        </p:nvSpPr>
        <p:spPr>
          <a:xfrm>
            <a:off x="2414751" y="0"/>
            <a:ext cx="4747033" cy="3707987"/>
          </a:xfrm>
          <a:noFill/>
        </p:spPr>
        <p:txBody>
          <a:bodyPr anchor="ctr"/>
          <a:lstStyle>
            <a:lvl1pPr marL="447675" indent="-447675">
              <a:buFontTx/>
              <a:buBlip>
                <a:blip r:embed="rId4">
                  <a:extLst>
                    <a:ext uri="{96DAC541-7B7A-43D3-8B79-37D633B846F1}">
                      <asvg:svgBlip xmlns:asvg="http://schemas.microsoft.com/office/drawing/2016/SVG/main" r:embed="rId5"/>
                    </a:ext>
                  </a:extLst>
                </a:blip>
              </a:buBlip>
              <a:defRPr>
                <a:solidFill>
                  <a:schemeClr val="tx2"/>
                </a:solidFill>
              </a:defRPr>
            </a:lvl1pPr>
          </a:lstStyle>
          <a:p>
            <a:r>
              <a:rPr lang="sv-SE"/>
              <a:t>Klicka på ikonen för att lägga till en bild</a:t>
            </a:r>
          </a:p>
        </p:txBody>
      </p:sp>
      <p:sp>
        <p:nvSpPr>
          <p:cNvPr id="10" name="Platshållare för text 9">
            <a:extLst>
              <a:ext uri="{FF2B5EF4-FFF2-40B4-BE49-F238E27FC236}">
                <a16:creationId xmlns:a16="http://schemas.microsoft.com/office/drawing/2014/main" id="{D20E4C02-F11B-45AE-BAC2-DDD51DC195BF}"/>
              </a:ext>
            </a:extLst>
          </p:cNvPr>
          <p:cNvSpPr>
            <a:spLocks noGrp="1"/>
          </p:cNvSpPr>
          <p:nvPr>
            <p:ph type="body" sz="quarter" idx="11" hasCustomPrompt="1"/>
          </p:nvPr>
        </p:nvSpPr>
        <p:spPr>
          <a:xfrm>
            <a:off x="2406666" y="4878699"/>
            <a:ext cx="5172075" cy="1015665"/>
          </a:xfrm>
        </p:spPr>
        <p:txBody>
          <a:bodyPr/>
          <a:lstStyle>
            <a:lvl1pPr marL="0" indent="0">
              <a:buFontTx/>
              <a:buNone/>
              <a:defRPr sz="2000">
                <a:latin typeface="Telegraf Light"/>
              </a:defRPr>
            </a:lvl1pPr>
            <a:lvl2pPr marL="447675" indent="0">
              <a:buFontTx/>
              <a:buNone/>
              <a:defRPr/>
            </a:lvl2pPr>
            <a:lvl3pPr marL="895350" indent="0">
              <a:buFontTx/>
              <a:buNone/>
              <a:defRPr/>
            </a:lvl3pPr>
            <a:lvl4pPr marL="1343025" indent="0">
              <a:buFontTx/>
              <a:buNone/>
              <a:defRPr/>
            </a:lvl4pPr>
            <a:lvl5pPr marL="1790700" indent="0">
              <a:buFontTx/>
              <a:buNone/>
              <a:defRPr/>
            </a:lvl5pPr>
          </a:lstStyle>
          <a:p>
            <a:pPr lvl="0"/>
            <a:r>
              <a:rPr lang="sv-SE"/>
              <a:t>Klicka här för att ändra format på texten</a:t>
            </a:r>
          </a:p>
        </p:txBody>
      </p:sp>
    </p:spTree>
    <p:extLst>
      <p:ext uri="{BB962C8B-B14F-4D97-AF65-F5344CB8AC3E}">
        <p14:creationId xmlns:p14="http://schemas.microsoft.com/office/powerpoint/2010/main" val="1804535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_info page 2">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14CA03A3-6BFC-6246-96A5-4E6F2DAF1073}"/>
              </a:ext>
            </a:extLst>
          </p:cNvPr>
          <p:cNvSpPr/>
          <p:nvPr userDrawn="1"/>
        </p:nvSpPr>
        <p:spPr>
          <a:xfrm>
            <a:off x="0" y="4491789"/>
            <a:ext cx="12192000" cy="23662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13" name="Rectangle 5">
            <a:extLst>
              <a:ext uri="{FF2B5EF4-FFF2-40B4-BE49-F238E27FC236}">
                <a16:creationId xmlns:a16="http://schemas.microsoft.com/office/drawing/2014/main" id="{AAEEDD0A-218A-1242-8684-964F7AF157BB}"/>
              </a:ext>
            </a:extLst>
          </p:cNvPr>
          <p:cNvSpPr/>
          <p:nvPr userDrawn="1"/>
        </p:nvSpPr>
        <p:spPr>
          <a:xfrm>
            <a:off x="440836" y="6204589"/>
            <a:ext cx="11310327" cy="101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6">
            <a:extLst>
              <a:ext uri="{FF2B5EF4-FFF2-40B4-BE49-F238E27FC236}">
                <a16:creationId xmlns:a16="http://schemas.microsoft.com/office/drawing/2014/main" id="{BF5B7E39-2B49-664A-87BC-DDAF3D74E191}"/>
              </a:ext>
            </a:extLst>
          </p:cNvPr>
          <p:cNvSpPr/>
          <p:nvPr userDrawn="1"/>
        </p:nvSpPr>
        <p:spPr>
          <a:xfrm rot="5400000">
            <a:off x="11498884" y="6204589"/>
            <a:ext cx="448971" cy="101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Subtitle 2">
            <a:extLst>
              <a:ext uri="{FF2B5EF4-FFF2-40B4-BE49-F238E27FC236}">
                <a16:creationId xmlns:a16="http://schemas.microsoft.com/office/drawing/2014/main" id="{31036937-17D8-0540-A900-A9CC3FE2BE01}"/>
              </a:ext>
            </a:extLst>
          </p:cNvPr>
          <p:cNvSpPr>
            <a:spLocks noGrp="1"/>
          </p:cNvSpPr>
          <p:nvPr>
            <p:ph type="subTitle" idx="1"/>
          </p:nvPr>
        </p:nvSpPr>
        <p:spPr>
          <a:xfrm>
            <a:off x="5224619" y="4653158"/>
            <a:ext cx="5893654" cy="839549"/>
          </a:xfrm>
        </p:spPr>
        <p:txBody>
          <a:bodyPr anchor="t">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9" name="Rubrik 8">
            <a:extLst>
              <a:ext uri="{FF2B5EF4-FFF2-40B4-BE49-F238E27FC236}">
                <a16:creationId xmlns:a16="http://schemas.microsoft.com/office/drawing/2014/main" id="{4E92F89D-2A0B-AB41-A724-90C5C234DD50}"/>
              </a:ext>
            </a:extLst>
          </p:cNvPr>
          <p:cNvSpPr>
            <a:spLocks noGrp="1"/>
          </p:cNvSpPr>
          <p:nvPr>
            <p:ph type="title" hasCustomPrompt="1"/>
          </p:nvPr>
        </p:nvSpPr>
        <p:spPr>
          <a:xfrm>
            <a:off x="5224619" y="182110"/>
            <a:ext cx="5893654" cy="4115108"/>
          </a:xfrm>
        </p:spPr>
        <p:txBody>
          <a:bodyPr anchor="b">
            <a:noAutofit/>
          </a:bodyPr>
          <a:lstStyle>
            <a:lvl1pPr>
              <a:defRPr sz="4800"/>
            </a:lvl1pPr>
          </a:lstStyle>
          <a:p>
            <a:r>
              <a:rPr lang="en-NL" sz="4800" b="1">
                <a:latin typeface="Telegraf" pitchFamily="2" charset="77"/>
              </a:rPr>
              <a:t>TAKE THE NEXT STEP.</a:t>
            </a:r>
            <a:r>
              <a:rPr lang="sv-SE" sz="4800" b="1">
                <a:latin typeface="Telegraf" pitchFamily="2" charset="77"/>
              </a:rPr>
              <a:t> </a:t>
            </a:r>
            <a:r>
              <a:rPr lang="en-NL" sz="4800" b="1">
                <a:latin typeface="Telegraf" pitchFamily="2" charset="77"/>
              </a:rPr>
              <a:t>TAKE THE STEP.</a:t>
            </a:r>
            <a:endParaRPr lang="en-US" sz="4800" b="1">
              <a:latin typeface="Telegraf" pitchFamily="2" charset="77"/>
            </a:endParaRPr>
          </a:p>
        </p:txBody>
      </p:sp>
      <p:pic>
        <p:nvPicPr>
          <p:cNvPr id="3" name="Bildobjekt 2">
            <a:extLst>
              <a:ext uri="{FF2B5EF4-FFF2-40B4-BE49-F238E27FC236}">
                <a16:creationId xmlns:a16="http://schemas.microsoft.com/office/drawing/2014/main" id="{D9087BF4-93BF-8646-8463-2677E9EFA50F}"/>
              </a:ext>
            </a:extLst>
          </p:cNvPr>
          <p:cNvPicPr>
            <a:picLocks noChangeAspect="1"/>
          </p:cNvPicPr>
          <p:nvPr/>
        </p:nvPicPr>
        <p:blipFill rotWithShape="1">
          <a:blip r:embed="rId2">
            <a:alphaModFix amt="55000"/>
          </a:blip>
          <a:srcRect l="21706" r="29918"/>
          <a:stretch/>
        </p:blipFill>
        <p:spPr>
          <a:xfrm>
            <a:off x="458395" y="182109"/>
            <a:ext cx="4563406" cy="5848648"/>
          </a:xfrm>
          <a:prstGeom prst="rect">
            <a:avLst/>
          </a:prstGeom>
          <a:solidFill>
            <a:schemeClr val="accent1"/>
          </a:solidFill>
        </p:spPr>
      </p:pic>
      <p:sp>
        <p:nvSpPr>
          <p:cNvPr id="18" name="Platshållare för bild 4">
            <a:extLst>
              <a:ext uri="{FF2B5EF4-FFF2-40B4-BE49-F238E27FC236}">
                <a16:creationId xmlns:a16="http://schemas.microsoft.com/office/drawing/2014/main" id="{23500608-6A6C-5E40-AFB8-B3CB7ACD8AB3}"/>
              </a:ext>
            </a:extLst>
          </p:cNvPr>
          <p:cNvSpPr>
            <a:spLocks noGrp="1"/>
          </p:cNvSpPr>
          <p:nvPr>
            <p:ph type="pic" sz="quarter" idx="10"/>
          </p:nvPr>
        </p:nvSpPr>
        <p:spPr>
          <a:xfrm>
            <a:off x="465291" y="182109"/>
            <a:ext cx="4563406" cy="5848648"/>
          </a:xfrm>
          <a:noFill/>
        </p:spPr>
        <p:txBody>
          <a:bodyPr anchor="ctr"/>
          <a:lstStyle>
            <a:lvl1pPr marL="447675" indent="-447675">
              <a:buFontTx/>
              <a:buBlip>
                <a:blip r:embed="rId3">
                  <a:extLst>
                    <a:ext uri="{96DAC541-7B7A-43D3-8B79-37D633B846F1}">
                      <asvg:svgBlip xmlns:asvg="http://schemas.microsoft.com/office/drawing/2016/SVG/main" r:embed="rId4"/>
                    </a:ext>
                  </a:extLst>
                </a:blip>
              </a:buBlip>
              <a:defRPr>
                <a:solidFill>
                  <a:schemeClr val="tx2"/>
                </a:solidFill>
              </a:defRPr>
            </a:lvl1pPr>
          </a:lstStyle>
          <a:p>
            <a:r>
              <a:rPr lang="sv-SE"/>
              <a:t>Klicka på ikonen för att lägga till en bild</a:t>
            </a:r>
          </a:p>
        </p:txBody>
      </p:sp>
    </p:spTree>
    <p:extLst>
      <p:ext uri="{BB962C8B-B14F-4D97-AF65-F5344CB8AC3E}">
        <p14:creationId xmlns:p14="http://schemas.microsoft.com/office/powerpoint/2010/main" val="38639396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act 1">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64E06F68-D653-914B-B91D-76703180FCDC}"/>
              </a:ext>
            </a:extLst>
          </p:cNvPr>
          <p:cNvSpPr/>
          <p:nvPr/>
        </p:nvSpPr>
        <p:spPr>
          <a:xfrm>
            <a:off x="-1" y="0"/>
            <a:ext cx="1100503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text 6">
            <a:extLst>
              <a:ext uri="{FF2B5EF4-FFF2-40B4-BE49-F238E27FC236}">
                <a16:creationId xmlns:a16="http://schemas.microsoft.com/office/drawing/2014/main" id="{8E9C0C62-50F7-E243-9EB0-67003DCF4015}"/>
              </a:ext>
            </a:extLst>
          </p:cNvPr>
          <p:cNvSpPr>
            <a:spLocks noGrp="1"/>
          </p:cNvSpPr>
          <p:nvPr>
            <p:ph type="body" sz="quarter" idx="10" hasCustomPrompt="1"/>
          </p:nvPr>
        </p:nvSpPr>
        <p:spPr>
          <a:xfrm>
            <a:off x="3091186" y="2389139"/>
            <a:ext cx="7095230" cy="811262"/>
          </a:xfrm>
        </p:spPr>
        <p:txBody>
          <a:bodyPr anchor="b">
            <a:noAutofit/>
          </a:bodyPr>
          <a:lstStyle>
            <a:lvl1pPr marL="0" indent="0">
              <a:buNone/>
              <a:defRPr sz="3200" b="1">
                <a:solidFill>
                  <a:schemeClr val="bg1"/>
                </a:solidFill>
              </a:defRPr>
            </a:lvl1pPr>
          </a:lstStyle>
          <a:p>
            <a:pPr lvl="0"/>
            <a:r>
              <a:rPr lang="sv-SE" err="1"/>
              <a:t>Name</a:t>
            </a:r>
            <a:endParaRPr lang="sv-SE"/>
          </a:p>
        </p:txBody>
      </p:sp>
      <p:sp>
        <p:nvSpPr>
          <p:cNvPr id="9" name="Platshållare för text 6">
            <a:extLst>
              <a:ext uri="{FF2B5EF4-FFF2-40B4-BE49-F238E27FC236}">
                <a16:creationId xmlns:a16="http://schemas.microsoft.com/office/drawing/2014/main" id="{A0B1BE79-D8BD-FF49-B574-B3BB1E056057}"/>
              </a:ext>
            </a:extLst>
          </p:cNvPr>
          <p:cNvSpPr>
            <a:spLocks noGrp="1"/>
          </p:cNvSpPr>
          <p:nvPr>
            <p:ph type="body" sz="quarter" idx="11" hasCustomPrompt="1"/>
          </p:nvPr>
        </p:nvSpPr>
        <p:spPr>
          <a:xfrm>
            <a:off x="1353596" y="4367737"/>
            <a:ext cx="542938" cy="593195"/>
          </a:xfrm>
        </p:spPr>
        <p:txBody>
          <a:bodyPr/>
          <a:lstStyle>
            <a:lvl1pPr marL="0" indent="0">
              <a:buNone/>
              <a:defRPr sz="2400">
                <a:solidFill>
                  <a:schemeClr val="accent2"/>
                </a:solidFill>
              </a:defRPr>
            </a:lvl1pPr>
          </a:lstStyle>
          <a:p>
            <a:pPr lvl="0"/>
            <a:r>
              <a:rPr lang="sv-SE"/>
              <a:t>e: </a:t>
            </a:r>
          </a:p>
        </p:txBody>
      </p:sp>
      <p:sp>
        <p:nvSpPr>
          <p:cNvPr id="10" name="Platshållare för text 6">
            <a:extLst>
              <a:ext uri="{FF2B5EF4-FFF2-40B4-BE49-F238E27FC236}">
                <a16:creationId xmlns:a16="http://schemas.microsoft.com/office/drawing/2014/main" id="{33A5A740-9692-CF43-855C-FE1F5FA80D2B}"/>
              </a:ext>
            </a:extLst>
          </p:cNvPr>
          <p:cNvSpPr>
            <a:spLocks noGrp="1"/>
          </p:cNvSpPr>
          <p:nvPr>
            <p:ph type="body" sz="quarter" idx="12" hasCustomPrompt="1"/>
          </p:nvPr>
        </p:nvSpPr>
        <p:spPr>
          <a:xfrm>
            <a:off x="1353596" y="4994271"/>
            <a:ext cx="542938" cy="593195"/>
          </a:xfrm>
        </p:spPr>
        <p:txBody>
          <a:bodyPr>
            <a:normAutofit/>
          </a:bodyPr>
          <a:lstStyle>
            <a:lvl1pPr marL="0" indent="0">
              <a:buNone/>
              <a:defRPr sz="2400">
                <a:solidFill>
                  <a:schemeClr val="accent2"/>
                </a:solidFill>
              </a:defRPr>
            </a:lvl1pPr>
          </a:lstStyle>
          <a:p>
            <a:pPr lvl="0"/>
            <a:r>
              <a:rPr lang="sv-SE"/>
              <a:t>t:</a:t>
            </a:r>
          </a:p>
        </p:txBody>
      </p:sp>
      <p:sp>
        <p:nvSpPr>
          <p:cNvPr id="13" name="Platshållare för text 6">
            <a:extLst>
              <a:ext uri="{FF2B5EF4-FFF2-40B4-BE49-F238E27FC236}">
                <a16:creationId xmlns:a16="http://schemas.microsoft.com/office/drawing/2014/main" id="{11760211-C288-3E40-9082-23975708DCCE}"/>
              </a:ext>
            </a:extLst>
          </p:cNvPr>
          <p:cNvSpPr>
            <a:spLocks noGrp="1"/>
          </p:cNvSpPr>
          <p:nvPr>
            <p:ph type="body" sz="quarter" idx="13" hasCustomPrompt="1"/>
          </p:nvPr>
        </p:nvSpPr>
        <p:spPr>
          <a:xfrm>
            <a:off x="3091186" y="3285958"/>
            <a:ext cx="7095230" cy="499771"/>
          </a:xfrm>
        </p:spPr>
        <p:txBody>
          <a:bodyPr>
            <a:normAutofit/>
          </a:bodyPr>
          <a:lstStyle>
            <a:lvl1pPr marL="0" indent="0">
              <a:buNone/>
              <a:defRPr sz="1800">
                <a:solidFill>
                  <a:schemeClr val="accent2"/>
                </a:solidFill>
              </a:defRPr>
            </a:lvl1pPr>
          </a:lstStyle>
          <a:p>
            <a:pPr lvl="0"/>
            <a:r>
              <a:rPr lang="sv-SE" err="1"/>
              <a:t>Title</a:t>
            </a:r>
            <a:endParaRPr lang="sv-SE"/>
          </a:p>
        </p:txBody>
      </p:sp>
      <p:sp>
        <p:nvSpPr>
          <p:cNvPr id="14" name="Rubrik 13">
            <a:extLst>
              <a:ext uri="{FF2B5EF4-FFF2-40B4-BE49-F238E27FC236}">
                <a16:creationId xmlns:a16="http://schemas.microsoft.com/office/drawing/2014/main" id="{A4CBC536-49C4-3B41-B1DE-7105D750C7D3}"/>
              </a:ext>
            </a:extLst>
          </p:cNvPr>
          <p:cNvSpPr>
            <a:spLocks noGrp="1"/>
          </p:cNvSpPr>
          <p:nvPr>
            <p:ph type="title"/>
          </p:nvPr>
        </p:nvSpPr>
        <p:spPr>
          <a:xfrm>
            <a:off x="349900" y="349900"/>
            <a:ext cx="9836516" cy="1325563"/>
          </a:xfrm>
          <a:prstGeom prst="rect">
            <a:avLst/>
          </a:prstGeom>
        </p:spPr>
        <p:txBody>
          <a:bodyPr/>
          <a:lstStyle>
            <a:lvl1pPr>
              <a:defRPr>
                <a:solidFill>
                  <a:schemeClr val="bg1"/>
                </a:solidFill>
              </a:defRPr>
            </a:lvl1pPr>
          </a:lstStyle>
          <a:p>
            <a:r>
              <a:rPr lang="sv-SE"/>
              <a:t>Klicka här för att ändra mall för rubrikformat</a:t>
            </a:r>
          </a:p>
        </p:txBody>
      </p:sp>
      <p:sp>
        <p:nvSpPr>
          <p:cNvPr id="15" name="Platshållare för text 6">
            <a:extLst>
              <a:ext uri="{FF2B5EF4-FFF2-40B4-BE49-F238E27FC236}">
                <a16:creationId xmlns:a16="http://schemas.microsoft.com/office/drawing/2014/main" id="{45AE9C22-DC92-A141-90DB-9BBE9333C636}"/>
              </a:ext>
            </a:extLst>
          </p:cNvPr>
          <p:cNvSpPr>
            <a:spLocks noGrp="1"/>
          </p:cNvSpPr>
          <p:nvPr>
            <p:ph type="body" sz="quarter" idx="14" hasCustomPrompt="1"/>
          </p:nvPr>
        </p:nvSpPr>
        <p:spPr>
          <a:xfrm>
            <a:off x="2081728" y="4367737"/>
            <a:ext cx="7288213" cy="593195"/>
          </a:xfrm>
        </p:spPr>
        <p:txBody>
          <a:bodyPr/>
          <a:lstStyle>
            <a:lvl1pPr marL="0" indent="0">
              <a:buNone/>
              <a:defRPr sz="2400">
                <a:solidFill>
                  <a:schemeClr val="bg1"/>
                </a:solidFill>
              </a:defRPr>
            </a:lvl1pPr>
          </a:lstStyle>
          <a:p>
            <a:pPr lvl="0"/>
            <a:r>
              <a:rPr lang="sv-SE"/>
              <a:t>e-mail </a:t>
            </a:r>
          </a:p>
        </p:txBody>
      </p:sp>
      <p:sp>
        <p:nvSpPr>
          <p:cNvPr id="16" name="Platshållare för text 6">
            <a:extLst>
              <a:ext uri="{FF2B5EF4-FFF2-40B4-BE49-F238E27FC236}">
                <a16:creationId xmlns:a16="http://schemas.microsoft.com/office/drawing/2014/main" id="{DB05CF33-4BDF-064A-A7BF-3C09250EA1F3}"/>
              </a:ext>
            </a:extLst>
          </p:cNvPr>
          <p:cNvSpPr>
            <a:spLocks noGrp="1"/>
          </p:cNvSpPr>
          <p:nvPr>
            <p:ph type="body" sz="quarter" idx="15" hasCustomPrompt="1"/>
          </p:nvPr>
        </p:nvSpPr>
        <p:spPr>
          <a:xfrm>
            <a:off x="2081728" y="4994271"/>
            <a:ext cx="7288213" cy="593195"/>
          </a:xfrm>
        </p:spPr>
        <p:txBody>
          <a:bodyPr>
            <a:normAutofit/>
          </a:bodyPr>
          <a:lstStyle>
            <a:lvl1pPr marL="0" indent="0">
              <a:buNone/>
              <a:defRPr sz="2400">
                <a:solidFill>
                  <a:schemeClr val="bg1"/>
                </a:solidFill>
              </a:defRPr>
            </a:lvl1pPr>
          </a:lstStyle>
          <a:p>
            <a:pPr lvl="0"/>
            <a:r>
              <a:rPr lang="sv-SE"/>
              <a:t>000000000</a:t>
            </a:r>
          </a:p>
        </p:txBody>
      </p:sp>
      <p:pic>
        <p:nvPicPr>
          <p:cNvPr id="21" name="Bildobjekt 20">
            <a:extLst>
              <a:ext uri="{FF2B5EF4-FFF2-40B4-BE49-F238E27FC236}">
                <a16:creationId xmlns:a16="http://schemas.microsoft.com/office/drawing/2014/main" id="{9FCB5FAA-3941-8D49-80AA-A98E72114969}"/>
              </a:ext>
            </a:extLst>
          </p:cNvPr>
          <p:cNvPicPr>
            <a:picLocks noChangeAspect="1"/>
          </p:cNvPicPr>
          <p:nvPr/>
        </p:nvPicPr>
        <p:blipFill>
          <a:blip r:embed="rId2"/>
          <a:stretch>
            <a:fillRect/>
          </a:stretch>
        </p:blipFill>
        <p:spPr>
          <a:xfrm>
            <a:off x="11241027" y="5939249"/>
            <a:ext cx="712879" cy="712879"/>
          </a:xfrm>
          <a:prstGeom prst="rect">
            <a:avLst/>
          </a:prstGeom>
        </p:spPr>
      </p:pic>
      <p:sp>
        <p:nvSpPr>
          <p:cNvPr id="3" name="Platshållare för bild 2">
            <a:extLst>
              <a:ext uri="{FF2B5EF4-FFF2-40B4-BE49-F238E27FC236}">
                <a16:creationId xmlns:a16="http://schemas.microsoft.com/office/drawing/2014/main" id="{E2DA41CB-2E8D-2043-9963-75391CC2B3C7}"/>
              </a:ext>
            </a:extLst>
          </p:cNvPr>
          <p:cNvSpPr>
            <a:spLocks noGrp="1"/>
          </p:cNvSpPr>
          <p:nvPr>
            <p:ph type="pic" sz="quarter" idx="16" hasCustomPrompt="1"/>
          </p:nvPr>
        </p:nvSpPr>
        <p:spPr>
          <a:xfrm>
            <a:off x="1349720" y="2384765"/>
            <a:ext cx="1440000" cy="1440000"/>
          </a:xfrm>
        </p:spPr>
        <p:txBody>
          <a:bodyPr/>
          <a:lstStyle>
            <a:lvl1pPr marL="0" indent="0">
              <a:buFontTx/>
              <a:buNone/>
              <a:defRPr>
                <a:solidFill>
                  <a:schemeClr val="bg1"/>
                </a:solidFill>
              </a:defRPr>
            </a:lvl1pPr>
          </a:lstStyle>
          <a:p>
            <a:r>
              <a:rPr lang="sv-SE"/>
              <a:t>Image</a:t>
            </a:r>
          </a:p>
        </p:txBody>
      </p:sp>
    </p:spTree>
    <p:extLst>
      <p:ext uri="{BB962C8B-B14F-4D97-AF65-F5344CB8AC3E}">
        <p14:creationId xmlns:p14="http://schemas.microsoft.com/office/powerpoint/2010/main" val="41951904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act 2">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930E145F-3A86-2F41-A78D-1D49EA924346}"/>
              </a:ext>
            </a:extLst>
          </p:cNvPr>
          <p:cNvSpPr/>
          <p:nvPr/>
        </p:nvSpPr>
        <p:spPr>
          <a:xfrm>
            <a:off x="0" y="0"/>
            <a:ext cx="2571750" cy="68648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solidFill>
                <a:schemeClr val="accent2"/>
              </a:solidFill>
            </a:endParaRPr>
          </a:p>
        </p:txBody>
      </p:sp>
      <p:grpSp>
        <p:nvGrpSpPr>
          <p:cNvPr id="8" name="Group 2">
            <a:extLst>
              <a:ext uri="{FF2B5EF4-FFF2-40B4-BE49-F238E27FC236}">
                <a16:creationId xmlns:a16="http://schemas.microsoft.com/office/drawing/2014/main" id="{F1BF74A7-C195-8349-9AD8-DE52EC9D1928}"/>
              </a:ext>
            </a:extLst>
          </p:cNvPr>
          <p:cNvGrpSpPr/>
          <p:nvPr/>
        </p:nvGrpSpPr>
        <p:grpSpPr>
          <a:xfrm>
            <a:off x="0" y="6425740"/>
            <a:ext cx="2299988" cy="140966"/>
            <a:chOff x="1928715" y="4411180"/>
            <a:chExt cx="6841418" cy="419310"/>
          </a:xfrm>
        </p:grpSpPr>
        <p:pic>
          <p:nvPicPr>
            <p:cNvPr id="11" name="Google Shape;86;p15">
              <a:extLst>
                <a:ext uri="{FF2B5EF4-FFF2-40B4-BE49-F238E27FC236}">
                  <a16:creationId xmlns:a16="http://schemas.microsoft.com/office/drawing/2014/main" id="{96E69E80-A163-B546-A345-9EFD2D12B891}"/>
                </a:ext>
              </a:extLst>
            </p:cNvPr>
            <p:cNvPicPr preferRelativeResize="0"/>
            <p:nvPr/>
          </p:nvPicPr>
          <p:blipFill>
            <a:blip r:embed="rId2">
              <a:alphaModFix/>
            </a:blip>
            <a:stretch>
              <a:fillRect/>
            </a:stretch>
          </p:blipFill>
          <p:spPr>
            <a:xfrm rot="10800000" flipV="1">
              <a:off x="1928715" y="4421139"/>
              <a:ext cx="4202532" cy="399390"/>
            </a:xfrm>
            <a:prstGeom prst="rect">
              <a:avLst/>
            </a:prstGeom>
            <a:noFill/>
            <a:ln>
              <a:noFill/>
            </a:ln>
          </p:spPr>
        </p:pic>
        <p:pic>
          <p:nvPicPr>
            <p:cNvPr id="12" name="Picture 4">
              <a:extLst>
                <a:ext uri="{FF2B5EF4-FFF2-40B4-BE49-F238E27FC236}">
                  <a16:creationId xmlns:a16="http://schemas.microsoft.com/office/drawing/2014/main" id="{3855FDF3-5AD7-604D-84A0-809C84D95217}"/>
                </a:ext>
              </a:extLst>
            </p:cNvPr>
            <p:cNvPicPr>
              <a:picLocks noChangeAspect="1"/>
            </p:cNvPicPr>
            <p:nvPr/>
          </p:nvPicPr>
          <p:blipFill rotWithShape="1">
            <a:blip r:embed="rId3"/>
            <a:srcRect l="15332"/>
            <a:stretch/>
          </p:blipFill>
          <p:spPr>
            <a:xfrm>
              <a:off x="6198383" y="4411180"/>
              <a:ext cx="2571750" cy="419310"/>
            </a:xfrm>
            <a:prstGeom prst="rect">
              <a:avLst/>
            </a:prstGeom>
          </p:spPr>
        </p:pic>
      </p:grpSp>
      <p:sp>
        <p:nvSpPr>
          <p:cNvPr id="5" name="Rubrik 4">
            <a:extLst>
              <a:ext uri="{FF2B5EF4-FFF2-40B4-BE49-F238E27FC236}">
                <a16:creationId xmlns:a16="http://schemas.microsoft.com/office/drawing/2014/main" id="{442BC78B-98AD-E440-97B5-9F742850A7AA}"/>
              </a:ext>
            </a:extLst>
          </p:cNvPr>
          <p:cNvSpPr>
            <a:spLocks noGrp="1"/>
          </p:cNvSpPr>
          <p:nvPr>
            <p:ph type="title"/>
          </p:nvPr>
        </p:nvSpPr>
        <p:spPr>
          <a:xfrm>
            <a:off x="3002014" y="447493"/>
            <a:ext cx="8016346" cy="1325563"/>
          </a:xfrm>
          <a:prstGeom prst="rect">
            <a:avLst/>
          </a:prstGeom>
        </p:spPr>
        <p:txBody>
          <a:bodyPr/>
          <a:lstStyle/>
          <a:p>
            <a:r>
              <a:rPr lang="sv-SE"/>
              <a:t>Klicka här för att ändra mall för rubrikformat</a:t>
            </a:r>
          </a:p>
        </p:txBody>
      </p:sp>
      <p:sp>
        <p:nvSpPr>
          <p:cNvPr id="13" name="Platshållare för text 6">
            <a:extLst>
              <a:ext uri="{FF2B5EF4-FFF2-40B4-BE49-F238E27FC236}">
                <a16:creationId xmlns:a16="http://schemas.microsoft.com/office/drawing/2014/main" id="{C726426C-3D96-0A49-AE09-5D688EA22808}"/>
              </a:ext>
            </a:extLst>
          </p:cNvPr>
          <p:cNvSpPr>
            <a:spLocks noGrp="1"/>
          </p:cNvSpPr>
          <p:nvPr>
            <p:ph type="body" sz="quarter" idx="10" hasCustomPrompt="1"/>
          </p:nvPr>
        </p:nvSpPr>
        <p:spPr>
          <a:xfrm>
            <a:off x="3002014" y="2889642"/>
            <a:ext cx="7288213" cy="492129"/>
          </a:xfrm>
        </p:spPr>
        <p:txBody>
          <a:bodyPr/>
          <a:lstStyle>
            <a:lvl1pPr marL="0" indent="0">
              <a:buNone/>
              <a:defRPr>
                <a:solidFill>
                  <a:schemeClr val="accent1"/>
                </a:solidFill>
              </a:defRPr>
            </a:lvl1pPr>
          </a:lstStyle>
          <a:p>
            <a:pPr lvl="0"/>
            <a:r>
              <a:rPr lang="sv-SE" err="1"/>
              <a:t>Name</a:t>
            </a:r>
            <a:endParaRPr lang="sv-SE"/>
          </a:p>
        </p:txBody>
      </p:sp>
      <p:sp>
        <p:nvSpPr>
          <p:cNvPr id="14" name="Platshållare för text 6">
            <a:extLst>
              <a:ext uri="{FF2B5EF4-FFF2-40B4-BE49-F238E27FC236}">
                <a16:creationId xmlns:a16="http://schemas.microsoft.com/office/drawing/2014/main" id="{6FCBB86C-81BE-0647-A5F9-670264F252D9}"/>
              </a:ext>
            </a:extLst>
          </p:cNvPr>
          <p:cNvSpPr>
            <a:spLocks noGrp="1"/>
          </p:cNvSpPr>
          <p:nvPr>
            <p:ph type="body" sz="quarter" idx="11" hasCustomPrompt="1"/>
          </p:nvPr>
        </p:nvSpPr>
        <p:spPr>
          <a:xfrm>
            <a:off x="3002015" y="4204333"/>
            <a:ext cx="542938" cy="593195"/>
          </a:xfrm>
        </p:spPr>
        <p:txBody>
          <a:bodyPr/>
          <a:lstStyle>
            <a:lvl1pPr marL="0" indent="0">
              <a:buNone/>
              <a:defRPr sz="2400"/>
            </a:lvl1pPr>
          </a:lstStyle>
          <a:p>
            <a:pPr lvl="0"/>
            <a:r>
              <a:rPr lang="sv-SE"/>
              <a:t>e: </a:t>
            </a:r>
          </a:p>
        </p:txBody>
      </p:sp>
      <p:sp>
        <p:nvSpPr>
          <p:cNvPr id="15" name="Platshållare för text 6">
            <a:extLst>
              <a:ext uri="{FF2B5EF4-FFF2-40B4-BE49-F238E27FC236}">
                <a16:creationId xmlns:a16="http://schemas.microsoft.com/office/drawing/2014/main" id="{28F35172-FF54-EC4D-912F-D3B9F33D30F4}"/>
              </a:ext>
            </a:extLst>
          </p:cNvPr>
          <p:cNvSpPr>
            <a:spLocks noGrp="1"/>
          </p:cNvSpPr>
          <p:nvPr>
            <p:ph type="body" sz="quarter" idx="12" hasCustomPrompt="1"/>
          </p:nvPr>
        </p:nvSpPr>
        <p:spPr>
          <a:xfrm>
            <a:off x="3002015" y="4830867"/>
            <a:ext cx="542938" cy="593195"/>
          </a:xfrm>
        </p:spPr>
        <p:txBody>
          <a:bodyPr>
            <a:normAutofit/>
          </a:bodyPr>
          <a:lstStyle>
            <a:lvl1pPr marL="0" indent="0">
              <a:buNone/>
              <a:defRPr sz="2400"/>
            </a:lvl1pPr>
          </a:lstStyle>
          <a:p>
            <a:pPr lvl="0"/>
            <a:r>
              <a:rPr lang="sv-SE"/>
              <a:t>t:</a:t>
            </a:r>
          </a:p>
        </p:txBody>
      </p:sp>
      <p:sp>
        <p:nvSpPr>
          <p:cNvPr id="16" name="Platshållare för text 6">
            <a:extLst>
              <a:ext uri="{FF2B5EF4-FFF2-40B4-BE49-F238E27FC236}">
                <a16:creationId xmlns:a16="http://schemas.microsoft.com/office/drawing/2014/main" id="{BC7CC69D-15E2-5540-A09A-FA65DA795889}"/>
              </a:ext>
            </a:extLst>
          </p:cNvPr>
          <p:cNvSpPr>
            <a:spLocks noGrp="1"/>
          </p:cNvSpPr>
          <p:nvPr>
            <p:ph type="body" sz="quarter" idx="13" hasCustomPrompt="1"/>
          </p:nvPr>
        </p:nvSpPr>
        <p:spPr>
          <a:xfrm>
            <a:off x="3002014" y="3405337"/>
            <a:ext cx="7288213" cy="308943"/>
          </a:xfrm>
        </p:spPr>
        <p:txBody>
          <a:bodyPr>
            <a:normAutofit/>
          </a:bodyPr>
          <a:lstStyle>
            <a:lvl1pPr marL="0" indent="0">
              <a:buNone/>
              <a:defRPr sz="1800">
                <a:solidFill>
                  <a:schemeClr val="accent1">
                    <a:lumMod val="75000"/>
                    <a:lumOff val="25000"/>
                  </a:schemeClr>
                </a:solidFill>
              </a:defRPr>
            </a:lvl1pPr>
          </a:lstStyle>
          <a:p>
            <a:pPr lvl="0"/>
            <a:r>
              <a:rPr lang="sv-SE" err="1"/>
              <a:t>Title</a:t>
            </a:r>
            <a:endParaRPr lang="sv-SE"/>
          </a:p>
        </p:txBody>
      </p:sp>
      <p:sp>
        <p:nvSpPr>
          <p:cNvPr id="17" name="Platshållare för text 6">
            <a:extLst>
              <a:ext uri="{FF2B5EF4-FFF2-40B4-BE49-F238E27FC236}">
                <a16:creationId xmlns:a16="http://schemas.microsoft.com/office/drawing/2014/main" id="{BAFA1130-3A2E-EF40-B616-3CF7303C2AE0}"/>
              </a:ext>
            </a:extLst>
          </p:cNvPr>
          <p:cNvSpPr>
            <a:spLocks noGrp="1"/>
          </p:cNvSpPr>
          <p:nvPr>
            <p:ph type="body" sz="quarter" idx="14" hasCustomPrompt="1"/>
          </p:nvPr>
        </p:nvSpPr>
        <p:spPr>
          <a:xfrm>
            <a:off x="3730147" y="4204333"/>
            <a:ext cx="7288213" cy="593195"/>
          </a:xfrm>
        </p:spPr>
        <p:txBody>
          <a:bodyPr/>
          <a:lstStyle>
            <a:lvl1pPr marL="0" indent="0">
              <a:buNone/>
              <a:defRPr sz="2400">
                <a:solidFill>
                  <a:schemeClr val="accent4">
                    <a:lumMod val="75000"/>
                  </a:schemeClr>
                </a:solidFill>
              </a:defRPr>
            </a:lvl1pPr>
          </a:lstStyle>
          <a:p>
            <a:pPr lvl="0"/>
            <a:r>
              <a:rPr lang="sv-SE"/>
              <a:t>e-post: </a:t>
            </a:r>
          </a:p>
        </p:txBody>
      </p:sp>
      <p:sp>
        <p:nvSpPr>
          <p:cNvPr id="18" name="Platshållare för text 6">
            <a:extLst>
              <a:ext uri="{FF2B5EF4-FFF2-40B4-BE49-F238E27FC236}">
                <a16:creationId xmlns:a16="http://schemas.microsoft.com/office/drawing/2014/main" id="{0DEB191A-C0A3-FE49-B3FD-135373C93576}"/>
              </a:ext>
            </a:extLst>
          </p:cNvPr>
          <p:cNvSpPr>
            <a:spLocks noGrp="1"/>
          </p:cNvSpPr>
          <p:nvPr>
            <p:ph type="body" sz="quarter" idx="15" hasCustomPrompt="1"/>
          </p:nvPr>
        </p:nvSpPr>
        <p:spPr>
          <a:xfrm>
            <a:off x="3730147" y="4830867"/>
            <a:ext cx="7288213" cy="593195"/>
          </a:xfrm>
        </p:spPr>
        <p:txBody>
          <a:bodyPr>
            <a:normAutofit/>
          </a:bodyPr>
          <a:lstStyle>
            <a:lvl1pPr marL="0" indent="0">
              <a:buNone/>
              <a:defRPr sz="2400"/>
            </a:lvl1pPr>
          </a:lstStyle>
          <a:p>
            <a:pPr lvl="0"/>
            <a:r>
              <a:rPr lang="sv-SE" err="1"/>
              <a:t>telephone</a:t>
            </a:r>
            <a:r>
              <a:rPr lang="sv-SE"/>
              <a:t>:</a:t>
            </a:r>
          </a:p>
        </p:txBody>
      </p:sp>
    </p:spTree>
    <p:extLst>
      <p:ext uri="{BB962C8B-B14F-4D97-AF65-F5344CB8AC3E}">
        <p14:creationId xmlns:p14="http://schemas.microsoft.com/office/powerpoint/2010/main" val="257115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_Start 3">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687DFA3F-90BA-8147-A74F-D9BA981633E4}"/>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Underrubrik 2">
            <a:extLst>
              <a:ext uri="{FF2B5EF4-FFF2-40B4-BE49-F238E27FC236}">
                <a16:creationId xmlns:a16="http://schemas.microsoft.com/office/drawing/2014/main" id="{7A1E7185-735D-3542-B242-0C9F0806ED0F}"/>
              </a:ext>
            </a:extLst>
          </p:cNvPr>
          <p:cNvSpPr>
            <a:spLocks noGrp="1"/>
          </p:cNvSpPr>
          <p:nvPr>
            <p:ph type="subTitle" idx="1"/>
          </p:nvPr>
        </p:nvSpPr>
        <p:spPr>
          <a:xfrm>
            <a:off x="349900" y="4155565"/>
            <a:ext cx="5026544" cy="803893"/>
          </a:xfrm>
        </p:spPr>
        <p:txBody>
          <a:bodyPr anchor="ctr">
            <a:normAutofit/>
          </a:bodyPr>
          <a:lstStyle>
            <a:lvl1pPr marL="0" indent="0" algn="l">
              <a:buNone/>
              <a:defRPr sz="2000">
                <a:solidFill>
                  <a:schemeClr val="accent2"/>
                </a:solidFill>
                <a:latin typeface="Telegraf"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8" name="Rubrik 17">
            <a:extLst>
              <a:ext uri="{FF2B5EF4-FFF2-40B4-BE49-F238E27FC236}">
                <a16:creationId xmlns:a16="http://schemas.microsoft.com/office/drawing/2014/main" id="{D957064F-7E99-104E-91AB-23E3A642840D}"/>
              </a:ext>
            </a:extLst>
          </p:cNvPr>
          <p:cNvSpPr>
            <a:spLocks noGrp="1"/>
          </p:cNvSpPr>
          <p:nvPr>
            <p:ph type="title"/>
          </p:nvPr>
        </p:nvSpPr>
        <p:spPr>
          <a:xfrm>
            <a:off x="349900" y="1761068"/>
            <a:ext cx="9634359" cy="2370230"/>
          </a:xfrm>
          <a:prstGeom prst="rect">
            <a:avLst/>
          </a:prstGeom>
          <a:ln>
            <a:noFill/>
          </a:ln>
        </p:spPr>
        <p:txBody>
          <a:bodyPr>
            <a:noAutofit/>
          </a:bodyPr>
          <a:lstStyle>
            <a:lvl1pPr>
              <a:defRPr sz="5400" b="1" i="0">
                <a:solidFill>
                  <a:schemeClr val="bg1"/>
                </a:solidFill>
                <a:latin typeface="Telegraf" pitchFamily="2" charset="77"/>
              </a:defRPr>
            </a:lvl1pPr>
          </a:lstStyle>
          <a:p>
            <a:r>
              <a:rPr lang="sv-SE"/>
              <a:t>Klicka här för att ändra mall för rubrikformat</a:t>
            </a:r>
          </a:p>
        </p:txBody>
      </p:sp>
      <p:pic>
        <p:nvPicPr>
          <p:cNvPr id="9" name="Bildobjekt 8">
            <a:extLst>
              <a:ext uri="{FF2B5EF4-FFF2-40B4-BE49-F238E27FC236}">
                <a16:creationId xmlns:a16="http://schemas.microsoft.com/office/drawing/2014/main" id="{F9FF8FD5-00A8-8041-BD03-5F9E82920B79}"/>
              </a:ext>
            </a:extLst>
          </p:cNvPr>
          <p:cNvPicPr>
            <a:picLocks noChangeAspect="1"/>
          </p:cNvPicPr>
          <p:nvPr/>
        </p:nvPicPr>
        <p:blipFill>
          <a:blip r:embed="rId2"/>
          <a:stretch>
            <a:fillRect/>
          </a:stretch>
        </p:blipFill>
        <p:spPr>
          <a:xfrm>
            <a:off x="9078105" y="5957129"/>
            <a:ext cx="2622402" cy="362015"/>
          </a:xfrm>
          <a:prstGeom prst="rect">
            <a:avLst/>
          </a:prstGeom>
        </p:spPr>
      </p:pic>
    </p:spTree>
    <p:extLst>
      <p:ext uri="{BB962C8B-B14F-4D97-AF65-F5344CB8AC3E}">
        <p14:creationId xmlns:p14="http://schemas.microsoft.com/office/powerpoint/2010/main" val="887615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_image + symbol pink">
    <p:spTree>
      <p:nvGrpSpPr>
        <p:cNvPr id="1" name=""/>
        <p:cNvGrpSpPr/>
        <p:nvPr/>
      </p:nvGrpSpPr>
      <p:grpSpPr>
        <a:xfrm>
          <a:off x="0" y="0"/>
          <a:ext cx="0" cy="0"/>
          <a:chOff x="0" y="0"/>
          <a:chExt cx="0" cy="0"/>
        </a:xfrm>
      </p:grpSpPr>
      <p:sp>
        <p:nvSpPr>
          <p:cNvPr id="8" name="Platshållare för bild 4">
            <a:extLst>
              <a:ext uri="{FF2B5EF4-FFF2-40B4-BE49-F238E27FC236}">
                <a16:creationId xmlns:a16="http://schemas.microsoft.com/office/drawing/2014/main" id="{3101BB17-F41B-C34C-B75A-78FD4E3A2D34}"/>
              </a:ext>
            </a:extLst>
          </p:cNvPr>
          <p:cNvSpPr>
            <a:spLocks noGrp="1"/>
          </p:cNvSpPr>
          <p:nvPr>
            <p:ph type="pic" sz="quarter" idx="10"/>
          </p:nvPr>
        </p:nvSpPr>
        <p:spPr>
          <a:xfrm>
            <a:off x="0" y="0"/>
            <a:ext cx="12192000" cy="6858000"/>
          </a:xfrm>
        </p:spPr>
        <p:txBody>
          <a:bodyPr anchor="ctr"/>
          <a:lstStyle>
            <a:lvl1pPr marL="447675" indent="-447675">
              <a:buFontTx/>
              <a:buBlip>
                <a:blip r:embed="rId2">
                  <a:extLst>
                    <a:ext uri="{96DAC541-7B7A-43D3-8B79-37D633B846F1}">
                      <asvg:svgBlip xmlns:asvg="http://schemas.microsoft.com/office/drawing/2016/SVG/main" r:embed="rId3"/>
                    </a:ext>
                  </a:extLst>
                </a:blip>
              </a:buBlip>
              <a:defRPr>
                <a:solidFill>
                  <a:schemeClr val="tx2"/>
                </a:solidFill>
              </a:defRPr>
            </a:lvl1pPr>
          </a:lstStyle>
          <a:p>
            <a:r>
              <a:rPr lang="sv-SE"/>
              <a:t>Klicka på ikonen för att lägga till en bild</a:t>
            </a:r>
          </a:p>
        </p:txBody>
      </p:sp>
      <p:pic>
        <p:nvPicPr>
          <p:cNvPr id="6" name="Bildobjekt 5">
            <a:extLst>
              <a:ext uri="{FF2B5EF4-FFF2-40B4-BE49-F238E27FC236}">
                <a16:creationId xmlns:a16="http://schemas.microsoft.com/office/drawing/2014/main" id="{902DA8ED-4233-A943-92C7-DF021E4728E3}"/>
              </a:ext>
            </a:extLst>
          </p:cNvPr>
          <p:cNvPicPr>
            <a:picLocks noChangeAspect="1"/>
          </p:cNvPicPr>
          <p:nvPr/>
        </p:nvPicPr>
        <p:blipFill>
          <a:blip r:embed="rId4"/>
          <a:stretch>
            <a:fillRect/>
          </a:stretch>
        </p:blipFill>
        <p:spPr>
          <a:xfrm>
            <a:off x="11241027" y="5939249"/>
            <a:ext cx="712879" cy="712879"/>
          </a:xfrm>
          <a:prstGeom prst="rect">
            <a:avLst/>
          </a:prstGeom>
        </p:spPr>
      </p:pic>
    </p:spTree>
    <p:extLst>
      <p:ext uri="{BB962C8B-B14F-4D97-AF65-F5344CB8AC3E}">
        <p14:creationId xmlns:p14="http://schemas.microsoft.com/office/powerpoint/2010/main" val="3168520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_empty symbol pink">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71E0358-9C59-8645-AFF1-2459F7392DA1}"/>
              </a:ext>
            </a:extLst>
          </p:cNvPr>
          <p:cNvPicPr>
            <a:picLocks noChangeAspect="1"/>
          </p:cNvPicPr>
          <p:nvPr/>
        </p:nvPicPr>
        <p:blipFill>
          <a:blip r:embed="rId2"/>
          <a:stretch>
            <a:fillRect/>
          </a:stretch>
        </p:blipFill>
        <p:spPr>
          <a:xfrm>
            <a:off x="11241027" y="5939249"/>
            <a:ext cx="712879" cy="712879"/>
          </a:xfrm>
          <a:prstGeom prst="rect">
            <a:avLst/>
          </a:prstGeom>
        </p:spPr>
      </p:pic>
    </p:spTree>
    <p:extLst>
      <p:ext uri="{BB962C8B-B14F-4D97-AF65-F5344CB8AC3E}">
        <p14:creationId xmlns:p14="http://schemas.microsoft.com/office/powerpoint/2010/main" val="11904502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_empty symbol purple">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BF21EA5F-5D04-3944-B893-F18107ECEBFC}"/>
              </a:ext>
            </a:extLst>
          </p:cNvPr>
          <p:cNvPicPr>
            <a:picLocks noChangeAspect="1"/>
          </p:cNvPicPr>
          <p:nvPr/>
        </p:nvPicPr>
        <p:blipFill>
          <a:blip r:embed="rId2"/>
          <a:srcRect/>
          <a:stretch/>
        </p:blipFill>
        <p:spPr>
          <a:xfrm>
            <a:off x="11241027" y="5939249"/>
            <a:ext cx="712879" cy="712879"/>
          </a:xfrm>
          <a:prstGeom prst="rect">
            <a:avLst/>
          </a:prstGeom>
        </p:spPr>
      </p:pic>
    </p:spTree>
    <p:extLst>
      <p:ext uri="{BB962C8B-B14F-4D97-AF65-F5344CB8AC3E}">
        <p14:creationId xmlns:p14="http://schemas.microsoft.com/office/powerpoint/2010/main" val="38003306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T_empty symbol purple">
    <p:spTree>
      <p:nvGrpSpPr>
        <p:cNvPr id="1" name=""/>
        <p:cNvGrpSpPr/>
        <p:nvPr/>
      </p:nvGrpSpPr>
      <p:grpSpPr>
        <a:xfrm>
          <a:off x="0" y="0"/>
          <a:ext cx="0" cy="0"/>
          <a:chOff x="0" y="0"/>
          <a:chExt cx="0" cy="0"/>
        </a:xfrm>
      </p:grpSpPr>
      <p:pic>
        <p:nvPicPr>
          <p:cNvPr id="11" name="Bild 10">
            <a:extLst>
              <a:ext uri="{FF2B5EF4-FFF2-40B4-BE49-F238E27FC236}">
                <a16:creationId xmlns:a16="http://schemas.microsoft.com/office/drawing/2014/main" id="{D70CD5FA-3CC0-4944-B253-D87456EDA56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9" b="1"/>
          <a:stretch/>
        </p:blipFill>
        <p:spPr>
          <a:xfrm>
            <a:off x="11419763" y="6120142"/>
            <a:ext cx="360139" cy="360000"/>
          </a:xfrm>
          <a:prstGeom prst="rect">
            <a:avLst/>
          </a:prstGeom>
        </p:spPr>
      </p:pic>
    </p:spTree>
    <p:extLst>
      <p:ext uri="{BB962C8B-B14F-4D97-AF65-F5344CB8AC3E}">
        <p14:creationId xmlns:p14="http://schemas.microsoft.com/office/powerpoint/2010/main" val="26734151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_empty textlogo">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64F5DB81-954A-2646-AE62-7D338F3E732F}"/>
              </a:ext>
            </a:extLst>
          </p:cNvPr>
          <p:cNvPicPr>
            <a:picLocks noChangeAspect="1"/>
          </p:cNvPicPr>
          <p:nvPr/>
        </p:nvPicPr>
        <p:blipFill>
          <a:blip r:embed="rId2"/>
          <a:stretch>
            <a:fillRect/>
          </a:stretch>
        </p:blipFill>
        <p:spPr>
          <a:xfrm>
            <a:off x="9667962" y="6275457"/>
            <a:ext cx="2177271" cy="300566"/>
          </a:xfrm>
          <a:prstGeom prst="rect">
            <a:avLst/>
          </a:prstGeom>
        </p:spPr>
      </p:pic>
    </p:spTree>
    <p:extLst>
      <p:ext uri="{BB962C8B-B14F-4D97-AF65-F5344CB8AC3E}">
        <p14:creationId xmlns:p14="http://schemas.microsoft.com/office/powerpoint/2010/main" val="32451790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1737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kyline">
    <p:spTree>
      <p:nvGrpSpPr>
        <p:cNvPr id="1" name=""/>
        <p:cNvGrpSpPr/>
        <p:nvPr/>
      </p:nvGrpSpPr>
      <p:grpSpPr>
        <a:xfrm>
          <a:off x="0" y="0"/>
          <a:ext cx="0" cy="0"/>
          <a:chOff x="0" y="0"/>
          <a:chExt cx="0" cy="0"/>
        </a:xfrm>
      </p:grpSpPr>
      <p:pic>
        <p:nvPicPr>
          <p:cNvPr id="3" name="Picture 2" descr="A view of a city at night&#10;&#10;Description automatically generated">
            <a:extLst>
              <a:ext uri="{FF2B5EF4-FFF2-40B4-BE49-F238E27FC236}">
                <a16:creationId xmlns:a16="http://schemas.microsoft.com/office/drawing/2014/main" id="{62F10354-F70D-824A-90A7-BF2716BA5FCB}"/>
              </a:ext>
            </a:extLst>
          </p:cNvPr>
          <p:cNvPicPr>
            <a:picLocks noChangeAspect="1"/>
          </p:cNvPicPr>
          <p:nvPr userDrawn="1"/>
        </p:nvPicPr>
        <p:blipFill>
          <a:blip r:embed="rId2"/>
          <a:stretch>
            <a:fillRect/>
          </a:stretch>
        </p:blipFill>
        <p:spPr>
          <a:xfrm>
            <a:off x="0" y="3341914"/>
            <a:ext cx="12192000" cy="3516086"/>
          </a:xfrm>
          <a:prstGeom prst="rect">
            <a:avLst/>
          </a:prstGeom>
        </p:spPr>
      </p:pic>
    </p:spTree>
    <p:extLst>
      <p:ext uri="{BB962C8B-B14F-4D97-AF65-F5344CB8AC3E}">
        <p14:creationId xmlns:p14="http://schemas.microsoft.com/office/powerpoint/2010/main" val="3982392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_Start 4">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687DFA3F-90BA-8147-A74F-D9BA981633E4}"/>
              </a:ext>
            </a:extLst>
          </p:cNvPr>
          <p:cNvSpPr/>
          <p:nvPr/>
        </p:nvSpPr>
        <p:spPr>
          <a:xfrm>
            <a:off x="33402" y="13361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Rubrik 1">
            <a:extLst>
              <a:ext uri="{FF2B5EF4-FFF2-40B4-BE49-F238E27FC236}">
                <a16:creationId xmlns:a16="http://schemas.microsoft.com/office/drawing/2014/main" id="{86EFE6CD-4ADF-2349-8E97-07711A958F36}"/>
              </a:ext>
            </a:extLst>
          </p:cNvPr>
          <p:cNvSpPr>
            <a:spLocks noGrp="1"/>
          </p:cNvSpPr>
          <p:nvPr>
            <p:ph type="ctrTitle"/>
          </p:nvPr>
        </p:nvSpPr>
        <p:spPr>
          <a:xfrm>
            <a:off x="349900" y="2244148"/>
            <a:ext cx="9596205" cy="1207949"/>
          </a:xfrm>
          <a:prstGeom prst="rect">
            <a:avLst/>
          </a:prstGeom>
        </p:spPr>
        <p:txBody>
          <a:bodyPr anchor="t">
            <a:noAutofit/>
          </a:bodyPr>
          <a:lstStyle>
            <a:lvl1pPr algn="l">
              <a:defRPr sz="4400" b="1" i="0">
                <a:solidFill>
                  <a:schemeClr val="bg1"/>
                </a:solidFill>
                <a:latin typeface="Telegraf" pitchFamily="2" charset="77"/>
              </a:defRPr>
            </a:lvl1pPr>
          </a:lstStyle>
          <a:p>
            <a:r>
              <a:rPr lang="sv-SE"/>
              <a:t>Klicka här för att ändra mall för rubrikformat</a:t>
            </a:r>
          </a:p>
        </p:txBody>
      </p:sp>
      <p:sp>
        <p:nvSpPr>
          <p:cNvPr id="8" name="Underrubrik 2">
            <a:extLst>
              <a:ext uri="{FF2B5EF4-FFF2-40B4-BE49-F238E27FC236}">
                <a16:creationId xmlns:a16="http://schemas.microsoft.com/office/drawing/2014/main" id="{4767EAD7-DA68-A94E-BD4C-A83C42D11936}"/>
              </a:ext>
            </a:extLst>
          </p:cNvPr>
          <p:cNvSpPr>
            <a:spLocks noGrp="1"/>
          </p:cNvSpPr>
          <p:nvPr>
            <p:ph type="subTitle" idx="1"/>
          </p:nvPr>
        </p:nvSpPr>
        <p:spPr>
          <a:xfrm>
            <a:off x="349900" y="1556656"/>
            <a:ext cx="1912037" cy="323487"/>
          </a:xfrm>
          <a:solidFill>
            <a:schemeClr val="accent2"/>
          </a:solidFill>
        </p:spPr>
        <p:txBody>
          <a:bodyPr anchor="ctr">
            <a:noAutofit/>
          </a:bodyPr>
          <a:lstStyle>
            <a:lvl1pPr marL="0" indent="0" algn="ctr">
              <a:buNone/>
              <a:defRPr sz="1400" b="0" i="0" spc="0" baseline="0">
                <a:solidFill>
                  <a:schemeClr val="tx1"/>
                </a:solidFill>
                <a:latin typeface="Telegraf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sv-SE"/>
          </a:p>
        </p:txBody>
      </p:sp>
      <p:pic>
        <p:nvPicPr>
          <p:cNvPr id="12" name="Bildobjekt 11">
            <a:extLst>
              <a:ext uri="{FF2B5EF4-FFF2-40B4-BE49-F238E27FC236}">
                <a16:creationId xmlns:a16="http://schemas.microsoft.com/office/drawing/2014/main" id="{E2818EB4-19B2-D94E-A47B-117B45EFBE7A}"/>
              </a:ext>
            </a:extLst>
          </p:cNvPr>
          <p:cNvPicPr>
            <a:picLocks noChangeAspect="1"/>
          </p:cNvPicPr>
          <p:nvPr/>
        </p:nvPicPr>
        <p:blipFill>
          <a:blip r:embed="rId2"/>
          <a:stretch>
            <a:fillRect/>
          </a:stretch>
        </p:blipFill>
        <p:spPr>
          <a:xfrm>
            <a:off x="9946105" y="6261979"/>
            <a:ext cx="1895995" cy="261737"/>
          </a:xfrm>
          <a:prstGeom prst="rect">
            <a:avLst/>
          </a:prstGeom>
        </p:spPr>
      </p:pic>
    </p:spTree>
    <p:extLst>
      <p:ext uri="{BB962C8B-B14F-4D97-AF65-F5344CB8AC3E}">
        <p14:creationId xmlns:p14="http://schemas.microsoft.com/office/powerpoint/2010/main" val="3599030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_transformation 1">
    <p:spTree>
      <p:nvGrpSpPr>
        <p:cNvPr id="1" name=""/>
        <p:cNvGrpSpPr/>
        <p:nvPr/>
      </p:nvGrpSpPr>
      <p:grpSpPr>
        <a:xfrm>
          <a:off x="0" y="0"/>
          <a:ext cx="0" cy="0"/>
          <a:chOff x="0" y="0"/>
          <a:chExt cx="0" cy="0"/>
        </a:xfrm>
      </p:grpSpPr>
      <p:sp>
        <p:nvSpPr>
          <p:cNvPr id="2" name="Triangel 1">
            <a:extLst>
              <a:ext uri="{FF2B5EF4-FFF2-40B4-BE49-F238E27FC236}">
                <a16:creationId xmlns:a16="http://schemas.microsoft.com/office/drawing/2014/main" id="{410F775C-1E6B-DB41-B8DB-C2698268278C}"/>
              </a:ext>
            </a:extLst>
          </p:cNvPr>
          <p:cNvSpPr/>
          <p:nvPr/>
        </p:nvSpPr>
        <p:spPr>
          <a:xfrm rot="10800000">
            <a:off x="8720124" y="3103146"/>
            <a:ext cx="832513" cy="48237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ctangle 3">
            <a:extLst>
              <a:ext uri="{FF2B5EF4-FFF2-40B4-BE49-F238E27FC236}">
                <a16:creationId xmlns:a16="http://schemas.microsoft.com/office/drawing/2014/main" id="{687DFA3F-90BA-8147-A74F-D9BA981633E4}"/>
              </a:ext>
            </a:extLst>
          </p:cNvPr>
          <p:cNvSpPr/>
          <p:nvPr/>
        </p:nvSpPr>
        <p:spPr>
          <a:xfrm>
            <a:off x="-1524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Underrubrik 2">
            <a:extLst>
              <a:ext uri="{FF2B5EF4-FFF2-40B4-BE49-F238E27FC236}">
                <a16:creationId xmlns:a16="http://schemas.microsoft.com/office/drawing/2014/main" id="{7A1E7185-735D-3542-B242-0C9F0806ED0F}"/>
              </a:ext>
            </a:extLst>
          </p:cNvPr>
          <p:cNvSpPr>
            <a:spLocks noGrp="1"/>
          </p:cNvSpPr>
          <p:nvPr>
            <p:ph type="subTitle" idx="1" hasCustomPrompt="1"/>
          </p:nvPr>
        </p:nvSpPr>
        <p:spPr>
          <a:xfrm>
            <a:off x="349900" y="1556656"/>
            <a:ext cx="1912037" cy="323487"/>
          </a:xfrm>
          <a:solidFill>
            <a:schemeClr val="accent2"/>
          </a:solidFill>
        </p:spPr>
        <p:txBody>
          <a:bodyPr anchor="ctr">
            <a:noAutofit/>
          </a:bodyPr>
          <a:lstStyle>
            <a:lvl1pPr marL="0" indent="0" algn="ctr">
              <a:buNone/>
              <a:defRPr sz="1400" b="0" i="0" spc="0" baseline="0">
                <a:solidFill>
                  <a:schemeClr val="tx1"/>
                </a:solidFill>
                <a:latin typeface="Telegraf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Edit</a:t>
            </a:r>
          </a:p>
        </p:txBody>
      </p:sp>
      <p:sp>
        <p:nvSpPr>
          <p:cNvPr id="8" name="Rectangle 13">
            <a:extLst>
              <a:ext uri="{FF2B5EF4-FFF2-40B4-BE49-F238E27FC236}">
                <a16:creationId xmlns:a16="http://schemas.microsoft.com/office/drawing/2014/main" id="{B68B3E17-C83B-8045-98E8-33FD50C2BCC7}"/>
              </a:ext>
            </a:extLst>
          </p:cNvPr>
          <p:cNvSpPr/>
          <p:nvPr userDrawn="1"/>
        </p:nvSpPr>
        <p:spPr>
          <a:xfrm>
            <a:off x="6080760" y="0"/>
            <a:ext cx="611124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Picture 5" descr="A close up of a logo&#10;&#10;Description automatically generated">
            <a:extLst>
              <a:ext uri="{FF2B5EF4-FFF2-40B4-BE49-F238E27FC236}">
                <a16:creationId xmlns:a16="http://schemas.microsoft.com/office/drawing/2014/main" id="{E0D8128A-E486-D043-89A5-F76771CC56B3}"/>
              </a:ext>
            </a:extLst>
          </p:cNvPr>
          <p:cNvPicPr>
            <a:picLocks noChangeAspect="1"/>
          </p:cNvPicPr>
          <p:nvPr/>
        </p:nvPicPr>
        <p:blipFill>
          <a:blip r:embed="rId2"/>
          <a:stretch>
            <a:fillRect/>
          </a:stretch>
        </p:blipFill>
        <p:spPr>
          <a:xfrm>
            <a:off x="6475423" y="376794"/>
            <a:ext cx="2688377" cy="1408197"/>
          </a:xfrm>
          <a:prstGeom prst="rect">
            <a:avLst/>
          </a:prstGeom>
        </p:spPr>
      </p:pic>
      <p:pic>
        <p:nvPicPr>
          <p:cNvPr id="13" name="Picture 7" descr="A picture containing drawing&#10;&#10;Description automatically generated">
            <a:extLst>
              <a:ext uri="{FF2B5EF4-FFF2-40B4-BE49-F238E27FC236}">
                <a16:creationId xmlns:a16="http://schemas.microsoft.com/office/drawing/2014/main" id="{6E4E1DB5-402C-6D4F-B7DE-331A9B07A330}"/>
              </a:ext>
            </a:extLst>
          </p:cNvPr>
          <p:cNvPicPr>
            <a:picLocks noChangeAspect="1"/>
          </p:cNvPicPr>
          <p:nvPr/>
        </p:nvPicPr>
        <p:blipFill>
          <a:blip r:embed="rId3"/>
          <a:stretch>
            <a:fillRect/>
          </a:stretch>
        </p:blipFill>
        <p:spPr>
          <a:xfrm>
            <a:off x="9163800" y="376794"/>
            <a:ext cx="2688377" cy="1408197"/>
          </a:xfrm>
          <a:prstGeom prst="rect">
            <a:avLst/>
          </a:prstGeom>
        </p:spPr>
      </p:pic>
      <p:pic>
        <p:nvPicPr>
          <p:cNvPr id="14" name="Picture 9" descr="A black sign with white text&#10;&#10;Description automatically generated">
            <a:extLst>
              <a:ext uri="{FF2B5EF4-FFF2-40B4-BE49-F238E27FC236}">
                <a16:creationId xmlns:a16="http://schemas.microsoft.com/office/drawing/2014/main" id="{9249706B-C016-2646-B029-E680CBB43172}"/>
              </a:ext>
            </a:extLst>
          </p:cNvPr>
          <p:cNvPicPr>
            <a:picLocks noChangeAspect="1"/>
          </p:cNvPicPr>
          <p:nvPr/>
        </p:nvPicPr>
        <p:blipFill>
          <a:blip r:embed="rId4"/>
          <a:stretch>
            <a:fillRect/>
          </a:stretch>
        </p:blipFill>
        <p:spPr>
          <a:xfrm>
            <a:off x="9402216" y="1737163"/>
            <a:ext cx="2211544" cy="1158427"/>
          </a:xfrm>
          <a:prstGeom prst="rect">
            <a:avLst/>
          </a:prstGeom>
        </p:spPr>
      </p:pic>
      <p:pic>
        <p:nvPicPr>
          <p:cNvPr id="17" name="Picture 11">
            <a:extLst>
              <a:ext uri="{FF2B5EF4-FFF2-40B4-BE49-F238E27FC236}">
                <a16:creationId xmlns:a16="http://schemas.microsoft.com/office/drawing/2014/main" id="{FE6B745E-88B6-EB4F-AA5C-AF99E435D39A}"/>
              </a:ext>
            </a:extLst>
          </p:cNvPr>
          <p:cNvPicPr>
            <a:picLocks noChangeAspect="1"/>
          </p:cNvPicPr>
          <p:nvPr/>
        </p:nvPicPr>
        <p:blipFill>
          <a:blip r:embed="rId5"/>
          <a:srcRect/>
          <a:stretch/>
        </p:blipFill>
        <p:spPr>
          <a:xfrm>
            <a:off x="6713840" y="2200109"/>
            <a:ext cx="2211544" cy="232533"/>
          </a:xfrm>
          <a:prstGeom prst="rect">
            <a:avLst/>
          </a:prstGeom>
        </p:spPr>
      </p:pic>
      <p:sp>
        <p:nvSpPr>
          <p:cNvPr id="3" name="Rubrik 2">
            <a:extLst>
              <a:ext uri="{FF2B5EF4-FFF2-40B4-BE49-F238E27FC236}">
                <a16:creationId xmlns:a16="http://schemas.microsoft.com/office/drawing/2014/main" id="{E44B43A3-EF70-EA40-AAAB-334EB4AE18EC}"/>
              </a:ext>
            </a:extLst>
          </p:cNvPr>
          <p:cNvSpPr>
            <a:spLocks noGrp="1"/>
          </p:cNvSpPr>
          <p:nvPr>
            <p:ph type="title"/>
          </p:nvPr>
        </p:nvSpPr>
        <p:spPr>
          <a:xfrm>
            <a:off x="349900" y="1940986"/>
            <a:ext cx="5492443" cy="4307414"/>
          </a:xfrm>
          <a:prstGeom prst="rect">
            <a:avLst/>
          </a:prstGeom>
        </p:spPr>
        <p:txBody>
          <a:bodyPr anchor="t"/>
          <a:lstStyle>
            <a:lvl1pPr>
              <a:defRPr b="1" i="0">
                <a:solidFill>
                  <a:schemeClr val="accent2"/>
                </a:solidFill>
                <a:latin typeface="Telegraf" pitchFamily="2" charset="77"/>
              </a:defRPr>
            </a:lvl1pPr>
          </a:lstStyle>
          <a:p>
            <a:r>
              <a:rPr lang="sv-SE"/>
              <a:t>Klicka här för att ändra mall för rubrikformat</a:t>
            </a:r>
          </a:p>
        </p:txBody>
      </p:sp>
      <p:pic>
        <p:nvPicPr>
          <p:cNvPr id="5" name="Bildobjekt 4">
            <a:extLst>
              <a:ext uri="{FF2B5EF4-FFF2-40B4-BE49-F238E27FC236}">
                <a16:creationId xmlns:a16="http://schemas.microsoft.com/office/drawing/2014/main" id="{5A4DB485-CD32-B841-AC22-2AF9A6E0DF10}"/>
              </a:ext>
            </a:extLst>
          </p:cNvPr>
          <p:cNvPicPr>
            <a:picLocks noChangeAspect="1"/>
          </p:cNvPicPr>
          <p:nvPr/>
        </p:nvPicPr>
        <p:blipFill>
          <a:blip r:embed="rId6"/>
          <a:stretch>
            <a:fillRect/>
          </a:stretch>
        </p:blipFill>
        <p:spPr>
          <a:xfrm>
            <a:off x="7359428" y="4789368"/>
            <a:ext cx="3553904" cy="490606"/>
          </a:xfrm>
          <a:prstGeom prst="rect">
            <a:avLst/>
          </a:prstGeom>
        </p:spPr>
      </p:pic>
    </p:spTree>
    <p:extLst>
      <p:ext uri="{BB962C8B-B14F-4D97-AF65-F5344CB8AC3E}">
        <p14:creationId xmlns:p14="http://schemas.microsoft.com/office/powerpoint/2010/main" val="19926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17"/>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_transformation 2">
    <p:spTree>
      <p:nvGrpSpPr>
        <p:cNvPr id="1" name=""/>
        <p:cNvGrpSpPr/>
        <p:nvPr/>
      </p:nvGrpSpPr>
      <p:grpSpPr>
        <a:xfrm>
          <a:off x="0" y="0"/>
          <a:ext cx="0" cy="0"/>
          <a:chOff x="0" y="0"/>
          <a:chExt cx="0" cy="0"/>
        </a:xfrm>
      </p:grpSpPr>
      <p:pic>
        <p:nvPicPr>
          <p:cNvPr id="13" name="Google Shape;65;p14">
            <a:extLst>
              <a:ext uri="{FF2B5EF4-FFF2-40B4-BE49-F238E27FC236}">
                <a16:creationId xmlns:a16="http://schemas.microsoft.com/office/drawing/2014/main" id="{4D43F8CD-F333-024F-B8FE-E6B89FD84D2A}"/>
              </a:ext>
            </a:extLst>
          </p:cNvPr>
          <p:cNvPicPr preferRelativeResize="0"/>
          <p:nvPr/>
        </p:nvPicPr>
        <p:blipFill rotWithShape="1">
          <a:blip r:embed="rId2">
            <a:biLevel thresh="75000"/>
            <a:alphaModFix amt="50000"/>
          </a:blip>
          <a:srcRect t="39068" b="39068"/>
          <a:stretch/>
        </p:blipFill>
        <p:spPr>
          <a:xfrm>
            <a:off x="9641699" y="6174460"/>
            <a:ext cx="1096534" cy="239734"/>
          </a:xfrm>
          <a:prstGeom prst="rect">
            <a:avLst/>
          </a:prstGeom>
          <a:noFill/>
          <a:ln>
            <a:noFill/>
          </a:ln>
        </p:spPr>
      </p:pic>
      <p:pic>
        <p:nvPicPr>
          <p:cNvPr id="14" name="Google Shape;66;p14">
            <a:extLst>
              <a:ext uri="{FF2B5EF4-FFF2-40B4-BE49-F238E27FC236}">
                <a16:creationId xmlns:a16="http://schemas.microsoft.com/office/drawing/2014/main" id="{B70A88FE-4849-E04C-BBF2-33568DA7B824}"/>
              </a:ext>
            </a:extLst>
          </p:cNvPr>
          <p:cNvPicPr preferRelativeResize="0"/>
          <p:nvPr/>
        </p:nvPicPr>
        <p:blipFill rotWithShape="1">
          <a:blip r:embed="rId3">
            <a:biLevel thresh="75000"/>
            <a:alphaModFix amt="50000"/>
          </a:blip>
          <a:srcRect t="20647" r="-3391" b="20771"/>
          <a:stretch/>
        </p:blipFill>
        <p:spPr>
          <a:xfrm>
            <a:off x="8099796" y="6201915"/>
            <a:ext cx="1155475" cy="184825"/>
          </a:xfrm>
          <a:prstGeom prst="rect">
            <a:avLst/>
          </a:prstGeom>
          <a:noFill/>
          <a:ln>
            <a:noFill/>
          </a:ln>
        </p:spPr>
      </p:pic>
      <p:pic>
        <p:nvPicPr>
          <p:cNvPr id="15" name="Google Shape;67;p14">
            <a:extLst>
              <a:ext uri="{FF2B5EF4-FFF2-40B4-BE49-F238E27FC236}">
                <a16:creationId xmlns:a16="http://schemas.microsoft.com/office/drawing/2014/main" id="{68742F29-CAAC-F141-ABE4-B999FA648B3C}"/>
              </a:ext>
            </a:extLst>
          </p:cNvPr>
          <p:cNvPicPr preferRelativeResize="0"/>
          <p:nvPr/>
        </p:nvPicPr>
        <p:blipFill rotWithShape="1">
          <a:blip r:embed="rId4">
            <a:biLevel thresh="75000"/>
            <a:alphaModFix amt="50000"/>
          </a:blip>
          <a:srcRect t="1" b="18612"/>
          <a:stretch/>
        </p:blipFill>
        <p:spPr>
          <a:xfrm>
            <a:off x="6415687" y="6219116"/>
            <a:ext cx="1297682" cy="150423"/>
          </a:xfrm>
          <a:prstGeom prst="rect">
            <a:avLst/>
          </a:prstGeom>
          <a:noFill/>
          <a:ln>
            <a:noFill/>
          </a:ln>
        </p:spPr>
      </p:pic>
      <p:pic>
        <p:nvPicPr>
          <p:cNvPr id="16" name="Google Shape;68;p14">
            <a:extLst>
              <a:ext uri="{FF2B5EF4-FFF2-40B4-BE49-F238E27FC236}">
                <a16:creationId xmlns:a16="http://schemas.microsoft.com/office/drawing/2014/main" id="{2ADC17C7-D860-E141-A861-18FB3D1B20BD}"/>
              </a:ext>
            </a:extLst>
          </p:cNvPr>
          <p:cNvPicPr preferRelativeResize="0"/>
          <p:nvPr userDrawn="1"/>
        </p:nvPicPr>
        <p:blipFill rotWithShape="1">
          <a:blip r:embed="rId5">
            <a:biLevel thresh="75000"/>
            <a:alphaModFix amt="50000"/>
          </a:blip>
          <a:srcRect t="10050" b="10058"/>
          <a:stretch/>
        </p:blipFill>
        <p:spPr>
          <a:xfrm>
            <a:off x="4794285" y="6141889"/>
            <a:ext cx="1234975" cy="304876"/>
          </a:xfrm>
          <a:prstGeom prst="rect">
            <a:avLst/>
          </a:prstGeom>
          <a:noFill/>
          <a:ln>
            <a:noFill/>
          </a:ln>
        </p:spPr>
      </p:pic>
      <p:sp>
        <p:nvSpPr>
          <p:cNvPr id="17" name="Rectangle 3">
            <a:extLst>
              <a:ext uri="{FF2B5EF4-FFF2-40B4-BE49-F238E27FC236}">
                <a16:creationId xmlns:a16="http://schemas.microsoft.com/office/drawing/2014/main" id="{76D5530D-2AEA-C146-A197-653C220F79C0}"/>
              </a:ext>
            </a:extLst>
          </p:cNvPr>
          <p:cNvSpPr/>
          <p:nvPr/>
        </p:nvSpPr>
        <p:spPr>
          <a:xfrm>
            <a:off x="0" y="0"/>
            <a:ext cx="449735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8" name="Grupp 7">
            <a:extLst>
              <a:ext uri="{FF2B5EF4-FFF2-40B4-BE49-F238E27FC236}">
                <a16:creationId xmlns:a16="http://schemas.microsoft.com/office/drawing/2014/main" id="{4504B0C3-6F59-9F4F-8BBF-E3089BC22E20}"/>
              </a:ext>
            </a:extLst>
          </p:cNvPr>
          <p:cNvGrpSpPr/>
          <p:nvPr/>
        </p:nvGrpSpPr>
        <p:grpSpPr>
          <a:xfrm>
            <a:off x="11241028" y="5932341"/>
            <a:ext cx="712878" cy="712878"/>
            <a:chOff x="10706250" y="4727986"/>
            <a:chExt cx="712878" cy="712878"/>
          </a:xfrm>
        </p:grpSpPr>
        <p:sp>
          <p:nvSpPr>
            <p:cNvPr id="9" name="Rektangel 8">
              <a:extLst>
                <a:ext uri="{FF2B5EF4-FFF2-40B4-BE49-F238E27FC236}">
                  <a16:creationId xmlns:a16="http://schemas.microsoft.com/office/drawing/2014/main" id="{8D34F97D-6D55-3A48-A2BA-D74696155B3A}"/>
                </a:ext>
              </a:extLst>
            </p:cNvPr>
            <p:cNvSpPr/>
            <p:nvPr/>
          </p:nvSpPr>
          <p:spPr>
            <a:xfrm>
              <a:off x="10706250" y="4727986"/>
              <a:ext cx="712878" cy="71287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EF347CD9-5A94-B740-A007-99476AE4DF39}"/>
                </a:ext>
              </a:extLst>
            </p:cNvPr>
            <p:cNvPicPr>
              <a:picLocks noChangeAspect="1"/>
            </p:cNvPicPr>
            <p:nvPr/>
          </p:nvPicPr>
          <p:blipFill>
            <a:blip r:embed="rId6"/>
            <a:stretch>
              <a:fillRect/>
            </a:stretch>
          </p:blipFill>
          <p:spPr>
            <a:xfrm>
              <a:off x="10878518" y="4905224"/>
              <a:ext cx="358402" cy="358402"/>
            </a:xfrm>
            <a:prstGeom prst="rect">
              <a:avLst/>
            </a:prstGeom>
          </p:spPr>
        </p:pic>
      </p:grpSp>
      <p:sp>
        <p:nvSpPr>
          <p:cNvPr id="12" name="Underrubrik 2">
            <a:extLst>
              <a:ext uri="{FF2B5EF4-FFF2-40B4-BE49-F238E27FC236}">
                <a16:creationId xmlns:a16="http://schemas.microsoft.com/office/drawing/2014/main" id="{070E97E8-70F2-7C43-8096-BE3F2F4F0ED6}"/>
              </a:ext>
            </a:extLst>
          </p:cNvPr>
          <p:cNvSpPr>
            <a:spLocks noGrp="1"/>
          </p:cNvSpPr>
          <p:nvPr>
            <p:ph type="subTitle" idx="1" hasCustomPrompt="1"/>
          </p:nvPr>
        </p:nvSpPr>
        <p:spPr>
          <a:xfrm>
            <a:off x="349900" y="546722"/>
            <a:ext cx="1912037" cy="323487"/>
          </a:xfrm>
          <a:solidFill>
            <a:schemeClr val="accent2"/>
          </a:solidFill>
        </p:spPr>
        <p:txBody>
          <a:bodyPr anchor="ctr">
            <a:noAutofit/>
          </a:bodyPr>
          <a:lstStyle>
            <a:lvl1pPr marL="0" indent="0" algn="ctr">
              <a:buNone/>
              <a:defRPr sz="1400" b="0" i="0" spc="0" baseline="0">
                <a:solidFill>
                  <a:schemeClr val="tx1"/>
                </a:solidFill>
                <a:latin typeface="Telegraf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Edit</a:t>
            </a:r>
          </a:p>
        </p:txBody>
      </p:sp>
      <p:sp>
        <p:nvSpPr>
          <p:cNvPr id="3" name="Platshållare för text 2">
            <a:extLst>
              <a:ext uri="{FF2B5EF4-FFF2-40B4-BE49-F238E27FC236}">
                <a16:creationId xmlns:a16="http://schemas.microsoft.com/office/drawing/2014/main" id="{C4A8914C-016E-4B68-A8BF-886EB491F835}"/>
              </a:ext>
            </a:extLst>
          </p:cNvPr>
          <p:cNvSpPr>
            <a:spLocks noGrp="1"/>
          </p:cNvSpPr>
          <p:nvPr>
            <p:ph type="body" sz="quarter" idx="10" hasCustomPrompt="1"/>
          </p:nvPr>
        </p:nvSpPr>
        <p:spPr>
          <a:xfrm>
            <a:off x="355603" y="1231893"/>
            <a:ext cx="3812667" cy="2194786"/>
          </a:xfrm>
        </p:spPr>
        <p:txBody>
          <a:bodyPr>
            <a:normAutofit/>
          </a:bodyPr>
          <a:lstStyle>
            <a:lvl1pPr marL="0" indent="0">
              <a:buFontTx/>
              <a:buNone/>
              <a:defRPr sz="4000" b="1"/>
            </a:lvl1pPr>
          </a:lstStyle>
          <a:p>
            <a:r>
              <a:rPr lang="sv-SE" sz="3600">
                <a:solidFill>
                  <a:schemeClr val="bg1"/>
                </a:solidFill>
              </a:rPr>
              <a:t>Klicka här för att ändra mall för rubrikformat</a:t>
            </a:r>
          </a:p>
        </p:txBody>
      </p:sp>
    </p:spTree>
    <p:extLst>
      <p:ext uri="{BB962C8B-B14F-4D97-AF65-F5344CB8AC3E}">
        <p14:creationId xmlns:p14="http://schemas.microsoft.com/office/powerpoint/2010/main" val="3596928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_map">
    <p:bg>
      <p:bgPr>
        <a:solidFill>
          <a:schemeClr val="accent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D7FABAB-C358-F14F-A642-FC234D3F23BF}"/>
              </a:ext>
            </a:extLst>
          </p:cNvPr>
          <p:cNvPicPr>
            <a:picLocks noChangeAspect="1"/>
          </p:cNvPicPr>
          <p:nvPr userDrawn="1"/>
        </p:nvPicPr>
        <p:blipFill>
          <a:blip r:embed="rId2">
            <a:alphaModFix amt="20000"/>
          </a:blip>
          <a:stretch>
            <a:fillRect/>
          </a:stretch>
        </p:blipFill>
        <p:spPr>
          <a:xfrm>
            <a:off x="4472611" y="-1086884"/>
            <a:ext cx="13888316" cy="11698084"/>
          </a:xfrm>
          <a:prstGeom prst="rect">
            <a:avLst/>
          </a:prstGeom>
        </p:spPr>
      </p:pic>
      <p:sp>
        <p:nvSpPr>
          <p:cNvPr id="2" name="Rubrik 1">
            <a:extLst>
              <a:ext uri="{FF2B5EF4-FFF2-40B4-BE49-F238E27FC236}">
                <a16:creationId xmlns:a16="http://schemas.microsoft.com/office/drawing/2014/main" id="{26405E74-E8D1-5042-800A-BFEFE86D7876}"/>
              </a:ext>
            </a:extLst>
          </p:cNvPr>
          <p:cNvSpPr>
            <a:spLocks noGrp="1"/>
          </p:cNvSpPr>
          <p:nvPr>
            <p:ph type="title"/>
          </p:nvPr>
        </p:nvSpPr>
        <p:spPr>
          <a:xfrm>
            <a:off x="396580" y="834778"/>
            <a:ext cx="8128812" cy="1712983"/>
          </a:xfrm>
          <a:prstGeom prst="rect">
            <a:avLst/>
          </a:prstGeom>
        </p:spPr>
        <p:txBody>
          <a:bodyPr>
            <a:noAutofit/>
          </a:bodyPr>
          <a:lstStyle>
            <a:lvl1pPr>
              <a:defRPr sz="4800" b="1" i="0">
                <a:solidFill>
                  <a:schemeClr val="accent2"/>
                </a:solidFill>
                <a:latin typeface="Telegraf" pitchFamily="2" charset="77"/>
              </a:defRPr>
            </a:lvl1pPr>
          </a:lstStyle>
          <a:p>
            <a:r>
              <a:rPr lang="sv-SE"/>
              <a:t>Klicka här för att ändra mall för rubrikformat</a:t>
            </a:r>
          </a:p>
        </p:txBody>
      </p:sp>
      <p:sp>
        <p:nvSpPr>
          <p:cNvPr id="5" name="Platshållare för text 2">
            <a:extLst>
              <a:ext uri="{FF2B5EF4-FFF2-40B4-BE49-F238E27FC236}">
                <a16:creationId xmlns:a16="http://schemas.microsoft.com/office/drawing/2014/main" id="{0D388B60-001A-294C-B006-67AE12FFEF76}"/>
              </a:ext>
            </a:extLst>
          </p:cNvPr>
          <p:cNvSpPr>
            <a:spLocks noGrp="1"/>
          </p:cNvSpPr>
          <p:nvPr>
            <p:ph type="body" idx="1"/>
          </p:nvPr>
        </p:nvSpPr>
        <p:spPr>
          <a:xfrm>
            <a:off x="415436" y="2547761"/>
            <a:ext cx="6570401" cy="1798693"/>
          </a:xfrm>
        </p:spPr>
        <p:txBody>
          <a:bodyPr>
            <a:normAutofit/>
          </a:bodyPr>
          <a:lstStyle>
            <a:lvl1pPr marL="0" indent="0">
              <a:lnSpc>
                <a:spcPct val="100000"/>
              </a:lnSpc>
              <a:buNone/>
              <a:defRPr sz="2400" b="0" i="0">
                <a:solidFill>
                  <a:schemeClr val="bg1"/>
                </a:solidFill>
                <a:latin typeface="Telegraf Light"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grpSp>
        <p:nvGrpSpPr>
          <p:cNvPr id="22" name="Grupp 21">
            <a:extLst>
              <a:ext uri="{FF2B5EF4-FFF2-40B4-BE49-F238E27FC236}">
                <a16:creationId xmlns:a16="http://schemas.microsoft.com/office/drawing/2014/main" id="{93ACBB94-B546-CF46-AF99-E58C0D972FF1}"/>
              </a:ext>
            </a:extLst>
          </p:cNvPr>
          <p:cNvGrpSpPr/>
          <p:nvPr userDrawn="1"/>
        </p:nvGrpSpPr>
        <p:grpSpPr>
          <a:xfrm>
            <a:off x="349900" y="5951482"/>
            <a:ext cx="11426664" cy="448971"/>
            <a:chOff x="440836" y="3617265"/>
            <a:chExt cx="11335728" cy="448971"/>
          </a:xfrm>
        </p:grpSpPr>
        <p:sp>
          <p:nvSpPr>
            <p:cNvPr id="23" name="Rectangle 3">
              <a:extLst>
                <a:ext uri="{FF2B5EF4-FFF2-40B4-BE49-F238E27FC236}">
                  <a16:creationId xmlns:a16="http://schemas.microsoft.com/office/drawing/2014/main" id="{49AA29F1-DAA9-0242-9B19-CA7F546E0C60}"/>
                </a:ext>
              </a:extLst>
            </p:cNvPr>
            <p:cNvSpPr/>
            <p:nvPr/>
          </p:nvSpPr>
          <p:spPr>
            <a:xfrm>
              <a:off x="440836" y="3791097"/>
              <a:ext cx="11310327" cy="101308"/>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b-NO"/>
            </a:p>
          </p:txBody>
        </p:sp>
        <p:sp>
          <p:nvSpPr>
            <p:cNvPr id="24" name="Rectangle 4">
              <a:extLst>
                <a:ext uri="{FF2B5EF4-FFF2-40B4-BE49-F238E27FC236}">
                  <a16:creationId xmlns:a16="http://schemas.microsoft.com/office/drawing/2014/main" id="{C6236486-0D82-6645-A9BC-34316A0A4F85}"/>
                </a:ext>
              </a:extLst>
            </p:cNvPr>
            <p:cNvSpPr/>
            <p:nvPr/>
          </p:nvSpPr>
          <p:spPr>
            <a:xfrm rot="5400000">
              <a:off x="11501424" y="3791097"/>
              <a:ext cx="448971" cy="1013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9" name="Grupp 8">
            <a:extLst>
              <a:ext uri="{FF2B5EF4-FFF2-40B4-BE49-F238E27FC236}">
                <a16:creationId xmlns:a16="http://schemas.microsoft.com/office/drawing/2014/main" id="{FBA6EED1-7DD6-48E0-8DEF-311078A66086}"/>
              </a:ext>
            </a:extLst>
          </p:cNvPr>
          <p:cNvGrpSpPr/>
          <p:nvPr/>
        </p:nvGrpSpPr>
        <p:grpSpPr>
          <a:xfrm>
            <a:off x="8417232" y="5021024"/>
            <a:ext cx="324000" cy="410916"/>
            <a:chOff x="8434466" y="1838185"/>
            <a:chExt cx="324000" cy="410916"/>
          </a:xfrm>
        </p:grpSpPr>
        <p:pic>
          <p:nvPicPr>
            <p:cNvPr id="4" name="Bild 3">
              <a:extLst>
                <a:ext uri="{FF2B5EF4-FFF2-40B4-BE49-F238E27FC236}">
                  <a16:creationId xmlns:a16="http://schemas.microsoft.com/office/drawing/2014/main" id="{83D152AC-5F58-4B8C-8594-84FBDC70B0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34466" y="1838185"/>
              <a:ext cx="324000" cy="324000"/>
            </a:xfrm>
            <a:prstGeom prst="rect">
              <a:avLst/>
            </a:prstGeom>
          </p:spPr>
        </p:pic>
        <p:sp>
          <p:nvSpPr>
            <p:cNvPr id="6" name="Likbent triangel 5">
              <a:extLst>
                <a:ext uri="{FF2B5EF4-FFF2-40B4-BE49-F238E27FC236}">
                  <a16:creationId xmlns:a16="http://schemas.microsoft.com/office/drawing/2014/main" id="{76CFF5BA-E09F-4583-97FB-31B02302894F}"/>
                </a:ext>
              </a:extLst>
            </p:cNvPr>
            <p:cNvSpPr/>
            <p:nvPr/>
          </p:nvSpPr>
          <p:spPr>
            <a:xfrm rot="10800000">
              <a:off x="8531047" y="2116549"/>
              <a:ext cx="130837" cy="132552"/>
            </a:xfrm>
            <a:prstGeom prst="triangle">
              <a:avLst/>
            </a:prstGeom>
            <a:solidFill>
              <a:srgbClr val="FFCFC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grpSp>
      <p:grpSp>
        <p:nvGrpSpPr>
          <p:cNvPr id="34" name="Grupp 33">
            <a:extLst>
              <a:ext uri="{FF2B5EF4-FFF2-40B4-BE49-F238E27FC236}">
                <a16:creationId xmlns:a16="http://schemas.microsoft.com/office/drawing/2014/main" id="{6E1BA725-7659-4CD9-ABDD-B7A92D6CCD5B}"/>
              </a:ext>
            </a:extLst>
          </p:cNvPr>
          <p:cNvGrpSpPr/>
          <p:nvPr/>
        </p:nvGrpSpPr>
        <p:grpSpPr>
          <a:xfrm>
            <a:off x="9342471" y="2986105"/>
            <a:ext cx="324000" cy="410916"/>
            <a:chOff x="8434466" y="1838185"/>
            <a:chExt cx="324000" cy="410916"/>
          </a:xfrm>
        </p:grpSpPr>
        <p:pic>
          <p:nvPicPr>
            <p:cNvPr id="35" name="Bild 34">
              <a:extLst>
                <a:ext uri="{FF2B5EF4-FFF2-40B4-BE49-F238E27FC236}">
                  <a16:creationId xmlns:a16="http://schemas.microsoft.com/office/drawing/2014/main" id="{86BB0A0D-FADE-4CBA-99B3-0A03DDC2EF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34466" y="1838185"/>
              <a:ext cx="324000" cy="324000"/>
            </a:xfrm>
            <a:prstGeom prst="rect">
              <a:avLst/>
            </a:prstGeom>
          </p:spPr>
        </p:pic>
        <p:sp>
          <p:nvSpPr>
            <p:cNvPr id="36" name="Likbent triangel 35">
              <a:extLst>
                <a:ext uri="{FF2B5EF4-FFF2-40B4-BE49-F238E27FC236}">
                  <a16:creationId xmlns:a16="http://schemas.microsoft.com/office/drawing/2014/main" id="{801331A8-97B1-4468-AD0E-EDDBD855A1A5}"/>
                </a:ext>
              </a:extLst>
            </p:cNvPr>
            <p:cNvSpPr/>
            <p:nvPr/>
          </p:nvSpPr>
          <p:spPr>
            <a:xfrm rot="10800000">
              <a:off x="8531047" y="2116549"/>
              <a:ext cx="130837" cy="132552"/>
            </a:xfrm>
            <a:prstGeom prst="triangle">
              <a:avLst/>
            </a:prstGeom>
            <a:solidFill>
              <a:srgbClr val="FFCFC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grpSp>
      <p:grpSp>
        <p:nvGrpSpPr>
          <p:cNvPr id="37" name="Grupp 36">
            <a:extLst>
              <a:ext uri="{FF2B5EF4-FFF2-40B4-BE49-F238E27FC236}">
                <a16:creationId xmlns:a16="http://schemas.microsoft.com/office/drawing/2014/main" id="{18F67ACC-3B39-467F-BFDF-927DE7A25245}"/>
              </a:ext>
            </a:extLst>
          </p:cNvPr>
          <p:cNvGrpSpPr/>
          <p:nvPr/>
        </p:nvGrpSpPr>
        <p:grpSpPr>
          <a:xfrm>
            <a:off x="9638455" y="4209759"/>
            <a:ext cx="324000" cy="410916"/>
            <a:chOff x="8434466" y="1838185"/>
            <a:chExt cx="324000" cy="410916"/>
          </a:xfrm>
        </p:grpSpPr>
        <p:pic>
          <p:nvPicPr>
            <p:cNvPr id="38" name="Bild 37">
              <a:extLst>
                <a:ext uri="{FF2B5EF4-FFF2-40B4-BE49-F238E27FC236}">
                  <a16:creationId xmlns:a16="http://schemas.microsoft.com/office/drawing/2014/main" id="{C44339BE-9699-4699-87BA-BECA0EB3F6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34466" y="1838185"/>
              <a:ext cx="324000" cy="324000"/>
            </a:xfrm>
            <a:prstGeom prst="rect">
              <a:avLst/>
            </a:prstGeom>
          </p:spPr>
        </p:pic>
        <p:sp>
          <p:nvSpPr>
            <p:cNvPr id="39" name="Likbent triangel 38">
              <a:extLst>
                <a:ext uri="{FF2B5EF4-FFF2-40B4-BE49-F238E27FC236}">
                  <a16:creationId xmlns:a16="http://schemas.microsoft.com/office/drawing/2014/main" id="{0F43A211-E4AB-45D0-BBBF-21094B5EB3BE}"/>
                </a:ext>
              </a:extLst>
            </p:cNvPr>
            <p:cNvSpPr/>
            <p:nvPr/>
          </p:nvSpPr>
          <p:spPr>
            <a:xfrm rot="10800000">
              <a:off x="8531047" y="2116549"/>
              <a:ext cx="130837" cy="132552"/>
            </a:xfrm>
            <a:prstGeom prst="triangle">
              <a:avLst/>
            </a:prstGeom>
            <a:solidFill>
              <a:srgbClr val="FFCFC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grpSp>
      <p:grpSp>
        <p:nvGrpSpPr>
          <p:cNvPr id="40" name="Grupp 39">
            <a:extLst>
              <a:ext uri="{FF2B5EF4-FFF2-40B4-BE49-F238E27FC236}">
                <a16:creationId xmlns:a16="http://schemas.microsoft.com/office/drawing/2014/main" id="{707A9ADB-DB18-4C21-B9C3-A4D59232A8B2}"/>
              </a:ext>
            </a:extLst>
          </p:cNvPr>
          <p:cNvGrpSpPr/>
          <p:nvPr/>
        </p:nvGrpSpPr>
        <p:grpSpPr>
          <a:xfrm>
            <a:off x="10435764" y="3036982"/>
            <a:ext cx="324000" cy="410916"/>
            <a:chOff x="8434466" y="1838185"/>
            <a:chExt cx="324000" cy="410916"/>
          </a:xfrm>
        </p:grpSpPr>
        <p:pic>
          <p:nvPicPr>
            <p:cNvPr id="41" name="Bild 40">
              <a:extLst>
                <a:ext uri="{FF2B5EF4-FFF2-40B4-BE49-F238E27FC236}">
                  <a16:creationId xmlns:a16="http://schemas.microsoft.com/office/drawing/2014/main" id="{BC4731C5-C6D8-43D9-A7BE-F5FEBCCD42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34466" y="1838185"/>
              <a:ext cx="324000" cy="324000"/>
            </a:xfrm>
            <a:prstGeom prst="rect">
              <a:avLst/>
            </a:prstGeom>
          </p:spPr>
        </p:pic>
        <p:sp>
          <p:nvSpPr>
            <p:cNvPr id="44" name="Likbent triangel 43">
              <a:extLst>
                <a:ext uri="{FF2B5EF4-FFF2-40B4-BE49-F238E27FC236}">
                  <a16:creationId xmlns:a16="http://schemas.microsoft.com/office/drawing/2014/main" id="{0FFBD30F-F7E1-4041-8C50-1729D2005E32}"/>
                </a:ext>
              </a:extLst>
            </p:cNvPr>
            <p:cNvSpPr/>
            <p:nvPr/>
          </p:nvSpPr>
          <p:spPr>
            <a:xfrm rot="10800000">
              <a:off x="8531047" y="2116549"/>
              <a:ext cx="130837" cy="132552"/>
            </a:xfrm>
            <a:prstGeom prst="triangle">
              <a:avLst/>
            </a:prstGeom>
            <a:solidFill>
              <a:srgbClr val="FFCFC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grpSp>
      <p:grpSp>
        <p:nvGrpSpPr>
          <p:cNvPr id="45" name="Grupp 44">
            <a:extLst>
              <a:ext uri="{FF2B5EF4-FFF2-40B4-BE49-F238E27FC236}">
                <a16:creationId xmlns:a16="http://schemas.microsoft.com/office/drawing/2014/main" id="{56364332-C760-43BB-92A2-0460D67BC871}"/>
              </a:ext>
            </a:extLst>
          </p:cNvPr>
          <p:cNvGrpSpPr/>
          <p:nvPr/>
        </p:nvGrpSpPr>
        <p:grpSpPr>
          <a:xfrm>
            <a:off x="11334875" y="2655336"/>
            <a:ext cx="324000" cy="410916"/>
            <a:chOff x="8434466" y="1838185"/>
            <a:chExt cx="324000" cy="410916"/>
          </a:xfrm>
        </p:grpSpPr>
        <p:pic>
          <p:nvPicPr>
            <p:cNvPr id="64" name="Bild 63">
              <a:extLst>
                <a:ext uri="{FF2B5EF4-FFF2-40B4-BE49-F238E27FC236}">
                  <a16:creationId xmlns:a16="http://schemas.microsoft.com/office/drawing/2014/main" id="{C38D612A-51C6-4645-AF79-F219690374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34466" y="1838185"/>
              <a:ext cx="324000" cy="324000"/>
            </a:xfrm>
            <a:prstGeom prst="rect">
              <a:avLst/>
            </a:prstGeom>
          </p:spPr>
        </p:pic>
        <p:sp>
          <p:nvSpPr>
            <p:cNvPr id="65" name="Likbent triangel 64">
              <a:extLst>
                <a:ext uri="{FF2B5EF4-FFF2-40B4-BE49-F238E27FC236}">
                  <a16:creationId xmlns:a16="http://schemas.microsoft.com/office/drawing/2014/main" id="{771409B9-4DA9-4D80-B8E9-4B2448A9F5E5}"/>
                </a:ext>
              </a:extLst>
            </p:cNvPr>
            <p:cNvSpPr/>
            <p:nvPr/>
          </p:nvSpPr>
          <p:spPr>
            <a:xfrm rot="10800000">
              <a:off x="8531047" y="2116549"/>
              <a:ext cx="130837" cy="132552"/>
            </a:xfrm>
            <a:prstGeom prst="triangle">
              <a:avLst/>
            </a:prstGeom>
            <a:solidFill>
              <a:srgbClr val="FFCFC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grpSp>
      <p:sp>
        <p:nvSpPr>
          <p:cNvPr id="25" name="Underrubrik 2">
            <a:extLst>
              <a:ext uri="{FF2B5EF4-FFF2-40B4-BE49-F238E27FC236}">
                <a16:creationId xmlns:a16="http://schemas.microsoft.com/office/drawing/2014/main" id="{1D1D0FFD-9870-FB4F-AAE8-1CAD644C373E}"/>
              </a:ext>
            </a:extLst>
          </p:cNvPr>
          <p:cNvSpPr>
            <a:spLocks noGrp="1"/>
          </p:cNvSpPr>
          <p:nvPr>
            <p:ph type="subTitle" idx="10" hasCustomPrompt="1"/>
          </p:nvPr>
        </p:nvSpPr>
        <p:spPr>
          <a:xfrm>
            <a:off x="349900" y="546722"/>
            <a:ext cx="1912037" cy="323487"/>
          </a:xfrm>
          <a:solidFill>
            <a:schemeClr val="accent2"/>
          </a:solidFill>
        </p:spPr>
        <p:txBody>
          <a:bodyPr anchor="ctr">
            <a:noAutofit/>
          </a:bodyPr>
          <a:lstStyle>
            <a:lvl1pPr marL="0" indent="0" algn="ctr">
              <a:buNone/>
              <a:defRPr sz="1400" b="0" i="0" spc="0" baseline="0">
                <a:solidFill>
                  <a:schemeClr val="tx1"/>
                </a:solidFill>
                <a:latin typeface="Telegraf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Edit</a:t>
            </a:r>
          </a:p>
        </p:txBody>
      </p:sp>
    </p:spTree>
    <p:extLst>
      <p:ext uri="{BB962C8B-B14F-4D97-AF65-F5344CB8AC3E}">
        <p14:creationId xmlns:p14="http://schemas.microsoft.com/office/powerpoint/2010/main" val="260332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4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40"/>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34"/>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37"/>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_Talentech in numbers">
    <p:bg>
      <p:bgPr>
        <a:solidFill>
          <a:schemeClr val="bg1"/>
        </a:solidFill>
        <a:effectLst/>
      </p:bgPr>
    </p:bg>
    <p:spTree>
      <p:nvGrpSpPr>
        <p:cNvPr id="1" name=""/>
        <p:cNvGrpSpPr/>
        <p:nvPr/>
      </p:nvGrpSpPr>
      <p:grpSpPr>
        <a:xfrm>
          <a:off x="0" y="0"/>
          <a:ext cx="0" cy="0"/>
          <a:chOff x="0" y="0"/>
          <a:chExt cx="0" cy="0"/>
        </a:xfrm>
      </p:grpSpPr>
      <p:sp>
        <p:nvSpPr>
          <p:cNvPr id="46" name="Rektangel 45">
            <a:extLst>
              <a:ext uri="{FF2B5EF4-FFF2-40B4-BE49-F238E27FC236}">
                <a16:creationId xmlns:a16="http://schemas.microsoft.com/office/drawing/2014/main" id="{37DFE4F5-CEC3-454E-ABF9-D8BF45CD732E}"/>
              </a:ext>
            </a:extLst>
          </p:cNvPr>
          <p:cNvSpPr/>
          <p:nvPr/>
        </p:nvSpPr>
        <p:spPr>
          <a:xfrm>
            <a:off x="4749690" y="1703551"/>
            <a:ext cx="2378309" cy="17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Rektangel 61">
            <a:extLst>
              <a:ext uri="{FF2B5EF4-FFF2-40B4-BE49-F238E27FC236}">
                <a16:creationId xmlns:a16="http://schemas.microsoft.com/office/drawing/2014/main" id="{70DE7E71-0D64-804C-A88B-FC7A95A9B0C6}"/>
              </a:ext>
            </a:extLst>
          </p:cNvPr>
          <p:cNvSpPr/>
          <p:nvPr/>
        </p:nvSpPr>
        <p:spPr>
          <a:xfrm>
            <a:off x="7125691" y="3427410"/>
            <a:ext cx="2486437" cy="17254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ubrik 33">
            <a:extLst>
              <a:ext uri="{FF2B5EF4-FFF2-40B4-BE49-F238E27FC236}">
                <a16:creationId xmlns:a16="http://schemas.microsoft.com/office/drawing/2014/main" id="{F32FC8A8-1E76-A541-8AD0-FECC85380FFB}"/>
              </a:ext>
            </a:extLst>
          </p:cNvPr>
          <p:cNvSpPr>
            <a:spLocks noGrp="1"/>
          </p:cNvSpPr>
          <p:nvPr>
            <p:ph type="title"/>
          </p:nvPr>
        </p:nvSpPr>
        <p:spPr>
          <a:xfrm>
            <a:off x="349900" y="349900"/>
            <a:ext cx="11604004" cy="1325563"/>
          </a:xfrm>
          <a:prstGeom prst="rect">
            <a:avLst/>
          </a:prstGeom>
        </p:spPr>
        <p:txBody>
          <a:bodyPr/>
          <a:lstStyle/>
          <a:p>
            <a:r>
              <a:rPr lang="sv-SE"/>
              <a:t>Klicka här för att ändra mall för rubrikformat</a:t>
            </a:r>
          </a:p>
        </p:txBody>
      </p:sp>
      <p:sp>
        <p:nvSpPr>
          <p:cNvPr id="2" name="Rektangel 1">
            <a:extLst>
              <a:ext uri="{FF2B5EF4-FFF2-40B4-BE49-F238E27FC236}">
                <a16:creationId xmlns:a16="http://schemas.microsoft.com/office/drawing/2014/main" id="{3422433F-F0E3-7B4B-B155-BE6067DAD468}"/>
              </a:ext>
            </a:extLst>
          </p:cNvPr>
          <p:cNvSpPr/>
          <p:nvPr/>
        </p:nvSpPr>
        <p:spPr>
          <a:xfrm>
            <a:off x="0" y="5148186"/>
            <a:ext cx="2376000" cy="17656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46">
            <a:extLst>
              <a:ext uri="{FF2B5EF4-FFF2-40B4-BE49-F238E27FC236}">
                <a16:creationId xmlns:a16="http://schemas.microsoft.com/office/drawing/2014/main" id="{F0BC25B0-44A8-2C41-B67A-882C428FDAF5}"/>
              </a:ext>
            </a:extLst>
          </p:cNvPr>
          <p:cNvSpPr/>
          <p:nvPr/>
        </p:nvSpPr>
        <p:spPr>
          <a:xfrm>
            <a:off x="4750844" y="3425488"/>
            <a:ext cx="2376000" cy="17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a:extLst>
              <a:ext uri="{FF2B5EF4-FFF2-40B4-BE49-F238E27FC236}">
                <a16:creationId xmlns:a16="http://schemas.microsoft.com/office/drawing/2014/main" id="{75448635-B080-9344-98B1-7D8E36F8F191}"/>
              </a:ext>
            </a:extLst>
          </p:cNvPr>
          <p:cNvSpPr/>
          <p:nvPr/>
        </p:nvSpPr>
        <p:spPr>
          <a:xfrm>
            <a:off x="2373691" y="3427411"/>
            <a:ext cx="2378308" cy="1728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Rektangel 48">
            <a:extLst>
              <a:ext uri="{FF2B5EF4-FFF2-40B4-BE49-F238E27FC236}">
                <a16:creationId xmlns:a16="http://schemas.microsoft.com/office/drawing/2014/main" id="{BD06358A-4717-D14A-ADDB-92658BD7B473}"/>
              </a:ext>
            </a:extLst>
          </p:cNvPr>
          <p:cNvSpPr/>
          <p:nvPr/>
        </p:nvSpPr>
        <p:spPr>
          <a:xfrm>
            <a:off x="4750844" y="5152897"/>
            <a:ext cx="2376000" cy="17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5" name="Rektangel 64">
            <a:extLst>
              <a:ext uri="{FF2B5EF4-FFF2-40B4-BE49-F238E27FC236}">
                <a16:creationId xmlns:a16="http://schemas.microsoft.com/office/drawing/2014/main" id="{2E15B418-4280-D948-B823-52B965FCE7C5}"/>
              </a:ext>
            </a:extLst>
          </p:cNvPr>
          <p:cNvSpPr/>
          <p:nvPr/>
        </p:nvSpPr>
        <p:spPr>
          <a:xfrm>
            <a:off x="2378310" y="5148186"/>
            <a:ext cx="2375999" cy="172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sp>
        <p:nvSpPr>
          <p:cNvPr id="31" name="Rektangel 30">
            <a:extLst>
              <a:ext uri="{FF2B5EF4-FFF2-40B4-BE49-F238E27FC236}">
                <a16:creationId xmlns:a16="http://schemas.microsoft.com/office/drawing/2014/main" id="{02A19CEB-2596-134E-82CF-395788854FAB}"/>
              </a:ext>
            </a:extLst>
          </p:cNvPr>
          <p:cNvSpPr/>
          <p:nvPr/>
        </p:nvSpPr>
        <p:spPr>
          <a:xfrm>
            <a:off x="9615975" y="1693646"/>
            <a:ext cx="2582182" cy="17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2" name="Bildobjekt 31">
            <a:extLst>
              <a:ext uri="{FF2B5EF4-FFF2-40B4-BE49-F238E27FC236}">
                <a16:creationId xmlns:a16="http://schemas.microsoft.com/office/drawing/2014/main" id="{AE55910D-02A3-9745-9BF9-2784BAF463A7}"/>
              </a:ext>
            </a:extLst>
          </p:cNvPr>
          <p:cNvPicPr>
            <a:picLocks noChangeAspect="1"/>
          </p:cNvPicPr>
          <p:nvPr/>
        </p:nvPicPr>
        <p:blipFill>
          <a:blip r:embed="rId2"/>
          <a:stretch>
            <a:fillRect/>
          </a:stretch>
        </p:blipFill>
        <p:spPr>
          <a:xfrm>
            <a:off x="11241027" y="5939249"/>
            <a:ext cx="712879" cy="712879"/>
          </a:xfrm>
          <a:prstGeom prst="rect">
            <a:avLst/>
          </a:prstGeom>
        </p:spPr>
      </p:pic>
      <p:sp>
        <p:nvSpPr>
          <p:cNvPr id="12" name="Platshållare för text 11">
            <a:extLst>
              <a:ext uri="{FF2B5EF4-FFF2-40B4-BE49-F238E27FC236}">
                <a16:creationId xmlns:a16="http://schemas.microsoft.com/office/drawing/2014/main" id="{500D5A0A-3D75-4C41-A3EF-90749130C758}"/>
              </a:ext>
            </a:extLst>
          </p:cNvPr>
          <p:cNvSpPr>
            <a:spLocks noGrp="1"/>
          </p:cNvSpPr>
          <p:nvPr>
            <p:ph type="body" sz="quarter" idx="10" hasCustomPrompt="1"/>
          </p:nvPr>
        </p:nvSpPr>
        <p:spPr>
          <a:xfrm>
            <a:off x="118819" y="5491398"/>
            <a:ext cx="2138363" cy="430887"/>
          </a:xfrm>
        </p:spPr>
        <p:txBody>
          <a:bodyPr anchor="ctr">
            <a:normAutofit/>
          </a:bodyPr>
          <a:lstStyle>
            <a:lvl1pPr marL="0" indent="0" algn="ctr">
              <a:buNone/>
              <a:defRPr sz="2200" b="1" i="0">
                <a:solidFill>
                  <a:schemeClr val="tx2">
                    <a:lumMod val="40000"/>
                    <a:lumOff val="60000"/>
                  </a:schemeClr>
                </a:solidFill>
                <a:latin typeface="Telegraf" pitchFamily="2" charset="77"/>
              </a:defRPr>
            </a:lvl1pPr>
          </a:lstStyle>
          <a:p>
            <a:pPr lvl="0"/>
            <a:r>
              <a:rPr lang="sv-SE" err="1"/>
              <a:t>Number</a:t>
            </a:r>
            <a:endParaRPr lang="sv-SE"/>
          </a:p>
        </p:txBody>
      </p:sp>
      <p:sp>
        <p:nvSpPr>
          <p:cNvPr id="39" name="Platshållare för text 11">
            <a:extLst>
              <a:ext uri="{FF2B5EF4-FFF2-40B4-BE49-F238E27FC236}">
                <a16:creationId xmlns:a16="http://schemas.microsoft.com/office/drawing/2014/main" id="{27E027B8-3DCD-754F-94DF-22ACAEC87A23}"/>
              </a:ext>
            </a:extLst>
          </p:cNvPr>
          <p:cNvSpPr>
            <a:spLocks noGrp="1"/>
          </p:cNvSpPr>
          <p:nvPr>
            <p:ph type="body" sz="quarter" idx="11" hasCustomPrompt="1"/>
          </p:nvPr>
        </p:nvSpPr>
        <p:spPr>
          <a:xfrm>
            <a:off x="118819" y="5952332"/>
            <a:ext cx="2138363" cy="539908"/>
          </a:xfrm>
        </p:spPr>
        <p:txBody>
          <a:bodyPr anchor="t">
            <a:normAutofit/>
          </a:bodyPr>
          <a:lstStyle>
            <a:lvl1pPr marL="0" indent="0" algn="ctr">
              <a:buNone/>
              <a:defRPr sz="1800" b="0" i="0">
                <a:solidFill>
                  <a:schemeClr val="bg1"/>
                </a:solidFill>
                <a:latin typeface="Telegraf" pitchFamily="2" charset="77"/>
              </a:defRPr>
            </a:lvl1pPr>
          </a:lstStyle>
          <a:p>
            <a:pPr lvl="0"/>
            <a:r>
              <a:rPr lang="sv-SE"/>
              <a:t>Info</a:t>
            </a:r>
          </a:p>
        </p:txBody>
      </p:sp>
      <p:sp>
        <p:nvSpPr>
          <p:cNvPr id="33" name="Platshållare för text 11">
            <a:extLst>
              <a:ext uri="{FF2B5EF4-FFF2-40B4-BE49-F238E27FC236}">
                <a16:creationId xmlns:a16="http://schemas.microsoft.com/office/drawing/2014/main" id="{37355FE5-9DBB-4AA2-B053-FCC1D350B412}"/>
              </a:ext>
            </a:extLst>
          </p:cNvPr>
          <p:cNvSpPr>
            <a:spLocks noGrp="1"/>
          </p:cNvSpPr>
          <p:nvPr>
            <p:ph type="body" sz="quarter" idx="13" hasCustomPrompt="1"/>
          </p:nvPr>
        </p:nvSpPr>
        <p:spPr>
          <a:xfrm>
            <a:off x="4869663" y="5618961"/>
            <a:ext cx="2138363" cy="430887"/>
          </a:xfrm>
        </p:spPr>
        <p:txBody>
          <a:bodyPr anchor="ctr">
            <a:normAutofit/>
          </a:bodyPr>
          <a:lstStyle>
            <a:lvl1pPr marL="0" indent="0" algn="ctr">
              <a:buNone/>
              <a:defRPr sz="2200" b="1" i="0">
                <a:solidFill>
                  <a:schemeClr val="tx2">
                    <a:lumMod val="40000"/>
                    <a:lumOff val="60000"/>
                  </a:schemeClr>
                </a:solidFill>
                <a:latin typeface="Telegraf" pitchFamily="2" charset="77"/>
              </a:defRPr>
            </a:lvl1pPr>
          </a:lstStyle>
          <a:p>
            <a:pPr lvl="0"/>
            <a:r>
              <a:rPr lang="sv-SE" err="1"/>
              <a:t>Number</a:t>
            </a:r>
            <a:endParaRPr lang="sv-SE"/>
          </a:p>
        </p:txBody>
      </p:sp>
      <p:sp>
        <p:nvSpPr>
          <p:cNvPr id="30" name="Platshållare för text 11" descr="Number">
            <a:extLst>
              <a:ext uri="{FF2B5EF4-FFF2-40B4-BE49-F238E27FC236}">
                <a16:creationId xmlns:a16="http://schemas.microsoft.com/office/drawing/2014/main" id="{760FB3A4-B41F-4487-BB9D-F3503D280709}"/>
              </a:ext>
            </a:extLst>
          </p:cNvPr>
          <p:cNvSpPr>
            <a:spLocks noGrp="1"/>
          </p:cNvSpPr>
          <p:nvPr>
            <p:ph type="body" sz="quarter" idx="12" hasCustomPrompt="1"/>
          </p:nvPr>
        </p:nvSpPr>
        <p:spPr>
          <a:xfrm>
            <a:off x="4869663" y="2158835"/>
            <a:ext cx="2138363" cy="430887"/>
          </a:xfrm>
        </p:spPr>
        <p:txBody>
          <a:bodyPr anchor="ctr">
            <a:normAutofit/>
          </a:bodyPr>
          <a:lstStyle>
            <a:lvl1pPr marL="0" indent="0" algn="ctr">
              <a:buNone/>
              <a:defRPr sz="2200" b="1" i="0">
                <a:solidFill>
                  <a:schemeClr val="tx2">
                    <a:lumMod val="40000"/>
                    <a:lumOff val="60000"/>
                  </a:schemeClr>
                </a:solidFill>
                <a:latin typeface="Telegraf UltraBold"/>
              </a:defRPr>
            </a:lvl1pPr>
          </a:lstStyle>
          <a:p>
            <a:pPr lvl="0"/>
            <a:r>
              <a:rPr lang="sv-SE" err="1"/>
              <a:t>Number</a:t>
            </a:r>
            <a:endParaRPr lang="sv-SE"/>
          </a:p>
        </p:txBody>
      </p:sp>
      <p:sp>
        <p:nvSpPr>
          <p:cNvPr id="7" name="Platshållare för text 6">
            <a:extLst>
              <a:ext uri="{FF2B5EF4-FFF2-40B4-BE49-F238E27FC236}">
                <a16:creationId xmlns:a16="http://schemas.microsoft.com/office/drawing/2014/main" id="{4DE4D905-82F4-4C07-B9C3-14574E766BBE}"/>
              </a:ext>
            </a:extLst>
          </p:cNvPr>
          <p:cNvSpPr>
            <a:spLocks noGrp="1"/>
          </p:cNvSpPr>
          <p:nvPr>
            <p:ph type="body" sz="quarter" idx="14" hasCustomPrompt="1"/>
          </p:nvPr>
        </p:nvSpPr>
        <p:spPr>
          <a:xfrm>
            <a:off x="4869562" y="2632074"/>
            <a:ext cx="2138565" cy="514779"/>
          </a:xfrm>
        </p:spPr>
        <p:txBody>
          <a:bodyPr>
            <a:normAutofit/>
          </a:bodyPr>
          <a:lstStyle>
            <a:lvl1pPr marL="0" indent="0" algn="ctr">
              <a:buFontTx/>
              <a:buNone/>
              <a:defRPr sz="1800">
                <a:solidFill>
                  <a:schemeClr val="bg1"/>
                </a:solidFill>
              </a:defRPr>
            </a:lvl1pPr>
          </a:lstStyle>
          <a:p>
            <a:pPr lvl="0"/>
            <a:r>
              <a:rPr lang="sv-SE"/>
              <a:t>Info</a:t>
            </a:r>
          </a:p>
        </p:txBody>
      </p:sp>
      <p:sp>
        <p:nvSpPr>
          <p:cNvPr id="36" name="Platshållare för text 11">
            <a:extLst>
              <a:ext uri="{FF2B5EF4-FFF2-40B4-BE49-F238E27FC236}">
                <a16:creationId xmlns:a16="http://schemas.microsoft.com/office/drawing/2014/main" id="{4B4551BB-4A2A-4867-B408-9F5903B694BA}"/>
              </a:ext>
            </a:extLst>
          </p:cNvPr>
          <p:cNvSpPr>
            <a:spLocks noGrp="1"/>
          </p:cNvSpPr>
          <p:nvPr>
            <p:ph type="body" sz="quarter" idx="16" hasCustomPrompt="1"/>
          </p:nvPr>
        </p:nvSpPr>
        <p:spPr>
          <a:xfrm>
            <a:off x="2493664" y="3952831"/>
            <a:ext cx="2138363" cy="430887"/>
          </a:xfrm>
        </p:spPr>
        <p:txBody>
          <a:bodyPr anchor="ctr">
            <a:normAutofit/>
          </a:bodyPr>
          <a:lstStyle>
            <a:lvl1pPr marL="0" indent="0" algn="ctr">
              <a:buNone/>
              <a:defRPr sz="2200" b="1" i="0">
                <a:solidFill>
                  <a:schemeClr val="tx1"/>
                </a:solidFill>
                <a:latin typeface="Telegraf UltraBold"/>
              </a:defRPr>
            </a:lvl1pPr>
          </a:lstStyle>
          <a:p>
            <a:pPr lvl="0"/>
            <a:r>
              <a:rPr lang="sv-SE" err="1"/>
              <a:t>Number</a:t>
            </a:r>
            <a:endParaRPr lang="sv-SE"/>
          </a:p>
        </p:txBody>
      </p:sp>
      <p:sp>
        <p:nvSpPr>
          <p:cNvPr id="37" name="Platshållare för text 6">
            <a:extLst>
              <a:ext uri="{FF2B5EF4-FFF2-40B4-BE49-F238E27FC236}">
                <a16:creationId xmlns:a16="http://schemas.microsoft.com/office/drawing/2014/main" id="{544FC269-CB2D-4F65-AB03-C1830D2A9D57}"/>
              </a:ext>
            </a:extLst>
          </p:cNvPr>
          <p:cNvSpPr>
            <a:spLocks noGrp="1"/>
          </p:cNvSpPr>
          <p:nvPr>
            <p:ph type="body" sz="quarter" idx="17" hasCustomPrompt="1"/>
          </p:nvPr>
        </p:nvSpPr>
        <p:spPr>
          <a:xfrm>
            <a:off x="2493563" y="4352941"/>
            <a:ext cx="2138565" cy="395104"/>
          </a:xfrm>
        </p:spPr>
        <p:txBody>
          <a:bodyPr>
            <a:normAutofit/>
          </a:bodyPr>
          <a:lstStyle>
            <a:lvl1pPr marL="0" indent="0" algn="ctr">
              <a:buFontTx/>
              <a:buNone/>
              <a:defRPr sz="1800">
                <a:solidFill>
                  <a:schemeClr val="bg1"/>
                </a:solidFill>
              </a:defRPr>
            </a:lvl1pPr>
          </a:lstStyle>
          <a:p>
            <a:pPr lvl="0"/>
            <a:r>
              <a:rPr lang="sv-SE"/>
              <a:t>Info</a:t>
            </a:r>
          </a:p>
        </p:txBody>
      </p:sp>
      <p:sp>
        <p:nvSpPr>
          <p:cNvPr id="38" name="Platshållare för text 6">
            <a:extLst>
              <a:ext uri="{FF2B5EF4-FFF2-40B4-BE49-F238E27FC236}">
                <a16:creationId xmlns:a16="http://schemas.microsoft.com/office/drawing/2014/main" id="{B257C2CA-1D34-4D73-969A-310CA04177ED}"/>
              </a:ext>
            </a:extLst>
          </p:cNvPr>
          <p:cNvSpPr>
            <a:spLocks noGrp="1"/>
          </p:cNvSpPr>
          <p:nvPr>
            <p:ph type="body" sz="quarter" idx="18" hasCustomPrompt="1"/>
          </p:nvPr>
        </p:nvSpPr>
        <p:spPr>
          <a:xfrm>
            <a:off x="4869562" y="6122298"/>
            <a:ext cx="2138565" cy="514779"/>
          </a:xfrm>
        </p:spPr>
        <p:txBody>
          <a:bodyPr>
            <a:normAutofit/>
          </a:bodyPr>
          <a:lstStyle>
            <a:lvl1pPr marL="0" indent="0" algn="ctr">
              <a:buFontTx/>
              <a:buNone/>
              <a:defRPr sz="1800">
                <a:solidFill>
                  <a:schemeClr val="bg1"/>
                </a:solidFill>
              </a:defRPr>
            </a:lvl1pPr>
          </a:lstStyle>
          <a:p>
            <a:pPr lvl="0"/>
            <a:r>
              <a:rPr lang="sv-SE"/>
              <a:t>Info</a:t>
            </a:r>
          </a:p>
        </p:txBody>
      </p:sp>
      <p:sp>
        <p:nvSpPr>
          <p:cNvPr id="40" name="Platshållare för text 6">
            <a:extLst>
              <a:ext uri="{FF2B5EF4-FFF2-40B4-BE49-F238E27FC236}">
                <a16:creationId xmlns:a16="http://schemas.microsoft.com/office/drawing/2014/main" id="{933726AB-C3A2-4D96-AC91-F61A716FAC6E}"/>
              </a:ext>
            </a:extLst>
          </p:cNvPr>
          <p:cNvSpPr>
            <a:spLocks noGrp="1"/>
          </p:cNvSpPr>
          <p:nvPr>
            <p:ph type="body" sz="quarter" idx="19" hasCustomPrompt="1"/>
          </p:nvPr>
        </p:nvSpPr>
        <p:spPr>
          <a:xfrm>
            <a:off x="4869562" y="4297718"/>
            <a:ext cx="2138565" cy="514779"/>
          </a:xfrm>
        </p:spPr>
        <p:txBody>
          <a:bodyPr>
            <a:normAutofit/>
          </a:bodyPr>
          <a:lstStyle>
            <a:lvl1pPr marL="0" indent="0" algn="ctr">
              <a:buFontTx/>
              <a:buNone/>
              <a:defRPr sz="1800">
                <a:solidFill>
                  <a:schemeClr val="accent1"/>
                </a:solidFill>
              </a:defRPr>
            </a:lvl1pPr>
          </a:lstStyle>
          <a:p>
            <a:pPr lvl="0"/>
            <a:r>
              <a:rPr lang="sv-SE"/>
              <a:t>Info</a:t>
            </a:r>
          </a:p>
        </p:txBody>
      </p:sp>
      <p:sp>
        <p:nvSpPr>
          <p:cNvPr id="41" name="Platshållare för text 11">
            <a:extLst>
              <a:ext uri="{FF2B5EF4-FFF2-40B4-BE49-F238E27FC236}">
                <a16:creationId xmlns:a16="http://schemas.microsoft.com/office/drawing/2014/main" id="{22477C3D-0775-4542-AB48-0834BE551844}"/>
              </a:ext>
            </a:extLst>
          </p:cNvPr>
          <p:cNvSpPr>
            <a:spLocks noGrp="1"/>
          </p:cNvSpPr>
          <p:nvPr>
            <p:ph type="body" sz="quarter" idx="20" hasCustomPrompt="1"/>
          </p:nvPr>
        </p:nvSpPr>
        <p:spPr>
          <a:xfrm>
            <a:off x="4869663" y="3842121"/>
            <a:ext cx="2138363" cy="430887"/>
          </a:xfrm>
        </p:spPr>
        <p:txBody>
          <a:bodyPr anchor="ctr">
            <a:normAutofit/>
          </a:bodyPr>
          <a:lstStyle>
            <a:lvl1pPr marL="0" indent="0" algn="ctr">
              <a:buNone/>
              <a:defRPr sz="2200" b="1" i="0">
                <a:solidFill>
                  <a:schemeClr val="accent4">
                    <a:lumMod val="75000"/>
                  </a:schemeClr>
                </a:solidFill>
                <a:latin typeface="Telegraf UltraBold"/>
              </a:defRPr>
            </a:lvl1pPr>
          </a:lstStyle>
          <a:p>
            <a:pPr lvl="0"/>
            <a:r>
              <a:rPr lang="sv-SE" err="1"/>
              <a:t>Number</a:t>
            </a:r>
            <a:endParaRPr lang="sv-SE"/>
          </a:p>
        </p:txBody>
      </p:sp>
      <p:sp>
        <p:nvSpPr>
          <p:cNvPr id="42" name="Platshållare för text 11">
            <a:extLst>
              <a:ext uri="{FF2B5EF4-FFF2-40B4-BE49-F238E27FC236}">
                <a16:creationId xmlns:a16="http://schemas.microsoft.com/office/drawing/2014/main" id="{03D50563-A7BA-492E-8BD5-744319FD3A4F}"/>
              </a:ext>
            </a:extLst>
          </p:cNvPr>
          <p:cNvSpPr>
            <a:spLocks noGrp="1"/>
          </p:cNvSpPr>
          <p:nvPr>
            <p:ph type="body" sz="quarter" idx="21" hasCustomPrompt="1"/>
          </p:nvPr>
        </p:nvSpPr>
        <p:spPr>
          <a:xfrm>
            <a:off x="3160237" y="5717965"/>
            <a:ext cx="777926" cy="310959"/>
          </a:xfrm>
        </p:spPr>
        <p:txBody>
          <a:bodyPr anchor="ctr">
            <a:normAutofit/>
          </a:bodyPr>
          <a:lstStyle>
            <a:lvl1pPr marL="0" indent="0" algn="ctr">
              <a:buNone/>
              <a:defRPr sz="1800" b="1" i="0">
                <a:solidFill>
                  <a:schemeClr val="tx1"/>
                </a:solidFill>
                <a:latin typeface="Telegraf UltraBold"/>
              </a:defRPr>
            </a:lvl1pPr>
          </a:lstStyle>
          <a:p>
            <a:pPr lvl="0"/>
            <a:r>
              <a:rPr lang="sv-SE"/>
              <a:t>%</a:t>
            </a:r>
          </a:p>
        </p:txBody>
      </p:sp>
      <p:sp>
        <p:nvSpPr>
          <p:cNvPr id="43" name="Platshållare för text 11">
            <a:extLst>
              <a:ext uri="{FF2B5EF4-FFF2-40B4-BE49-F238E27FC236}">
                <a16:creationId xmlns:a16="http://schemas.microsoft.com/office/drawing/2014/main" id="{EB17716F-8573-4FCA-BCA2-89C441D2BD68}"/>
              </a:ext>
            </a:extLst>
          </p:cNvPr>
          <p:cNvSpPr>
            <a:spLocks noGrp="1"/>
          </p:cNvSpPr>
          <p:nvPr>
            <p:ph type="body" sz="quarter" idx="22" hasCustomPrompt="1"/>
          </p:nvPr>
        </p:nvSpPr>
        <p:spPr>
          <a:xfrm>
            <a:off x="7979946" y="4006089"/>
            <a:ext cx="777926" cy="310959"/>
          </a:xfrm>
        </p:spPr>
        <p:txBody>
          <a:bodyPr anchor="ctr">
            <a:normAutofit/>
          </a:bodyPr>
          <a:lstStyle>
            <a:lvl1pPr marL="0" indent="0" algn="ctr">
              <a:buNone/>
              <a:defRPr sz="1800" b="1" i="0">
                <a:solidFill>
                  <a:schemeClr val="bg1"/>
                </a:solidFill>
                <a:latin typeface="Telegraf UltraBold"/>
              </a:defRPr>
            </a:lvl1pPr>
          </a:lstStyle>
          <a:p>
            <a:pPr lvl="0"/>
            <a:r>
              <a:rPr lang="sv-SE"/>
              <a:t>%</a:t>
            </a:r>
          </a:p>
        </p:txBody>
      </p:sp>
      <p:sp>
        <p:nvSpPr>
          <p:cNvPr id="44" name="Platshållare för text 6">
            <a:extLst>
              <a:ext uri="{FF2B5EF4-FFF2-40B4-BE49-F238E27FC236}">
                <a16:creationId xmlns:a16="http://schemas.microsoft.com/office/drawing/2014/main" id="{6195B6A2-47FF-4013-A40D-FD6461D86FE0}"/>
              </a:ext>
            </a:extLst>
          </p:cNvPr>
          <p:cNvSpPr>
            <a:spLocks noGrp="1"/>
          </p:cNvSpPr>
          <p:nvPr>
            <p:ph type="body" sz="quarter" idx="23" hasCustomPrompt="1"/>
          </p:nvPr>
        </p:nvSpPr>
        <p:spPr>
          <a:xfrm>
            <a:off x="7299627" y="4752620"/>
            <a:ext cx="2138565" cy="324184"/>
          </a:xfrm>
        </p:spPr>
        <p:txBody>
          <a:bodyPr>
            <a:normAutofit/>
          </a:bodyPr>
          <a:lstStyle>
            <a:lvl1pPr marL="0" indent="0" algn="ctr">
              <a:buFontTx/>
              <a:buNone/>
              <a:defRPr sz="1400">
                <a:solidFill>
                  <a:schemeClr val="bg1"/>
                </a:solidFill>
                <a:latin typeface="Telegraf Medium"/>
              </a:defRPr>
            </a:lvl1pPr>
          </a:lstStyle>
          <a:p>
            <a:pPr lvl="0"/>
            <a:r>
              <a:rPr lang="sv-SE"/>
              <a:t>Info</a:t>
            </a:r>
          </a:p>
        </p:txBody>
      </p:sp>
      <p:sp>
        <p:nvSpPr>
          <p:cNvPr id="45" name="Platshållare för text 6">
            <a:extLst>
              <a:ext uri="{FF2B5EF4-FFF2-40B4-BE49-F238E27FC236}">
                <a16:creationId xmlns:a16="http://schemas.microsoft.com/office/drawing/2014/main" id="{4C6A0826-3F5A-488E-BF56-52934A641D75}"/>
              </a:ext>
            </a:extLst>
          </p:cNvPr>
          <p:cNvSpPr>
            <a:spLocks noGrp="1"/>
          </p:cNvSpPr>
          <p:nvPr>
            <p:ph type="body" sz="quarter" idx="24" hasCustomPrompt="1"/>
          </p:nvPr>
        </p:nvSpPr>
        <p:spPr>
          <a:xfrm>
            <a:off x="2493563" y="6490036"/>
            <a:ext cx="2138565" cy="324184"/>
          </a:xfrm>
        </p:spPr>
        <p:txBody>
          <a:bodyPr>
            <a:normAutofit/>
          </a:bodyPr>
          <a:lstStyle>
            <a:lvl1pPr marL="0" indent="0" algn="ctr">
              <a:buFontTx/>
              <a:buNone/>
              <a:defRPr sz="1400">
                <a:solidFill>
                  <a:schemeClr val="tx1"/>
                </a:solidFill>
                <a:latin typeface="Telegraf Medium"/>
              </a:defRPr>
            </a:lvl1pPr>
          </a:lstStyle>
          <a:p>
            <a:pPr lvl="0"/>
            <a:r>
              <a:rPr lang="sv-SE"/>
              <a:t>Info</a:t>
            </a:r>
          </a:p>
        </p:txBody>
      </p:sp>
      <p:graphicFrame>
        <p:nvGraphicFramePr>
          <p:cNvPr id="3" name="Diagram 2">
            <a:extLst>
              <a:ext uri="{FF2B5EF4-FFF2-40B4-BE49-F238E27FC236}">
                <a16:creationId xmlns:a16="http://schemas.microsoft.com/office/drawing/2014/main" id="{368881E8-F727-412F-BE7D-4A20ABB1AD79}"/>
              </a:ext>
            </a:extLst>
          </p:cNvPr>
          <p:cNvGraphicFramePr>
            <a:graphicFrameLocks noChangeAspect="1"/>
          </p:cNvGraphicFramePr>
          <p:nvPr userDrawn="1">
            <p:extLst>
              <p:ext uri="{D42A27DB-BD31-4B8C-83A1-F6EECF244321}">
                <p14:modId xmlns:p14="http://schemas.microsoft.com/office/powerpoint/2010/main" val="4247621738"/>
              </p:ext>
            </p:extLst>
          </p:nvPr>
        </p:nvGraphicFramePr>
        <p:xfrm>
          <a:off x="7293653" y="3444732"/>
          <a:ext cx="2150513" cy="14336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 3">
            <a:extLst>
              <a:ext uri="{FF2B5EF4-FFF2-40B4-BE49-F238E27FC236}">
                <a16:creationId xmlns:a16="http://schemas.microsoft.com/office/drawing/2014/main" id="{2AC8F825-F940-4CA9-AD2C-678040BC03F9}"/>
              </a:ext>
            </a:extLst>
          </p:cNvPr>
          <p:cNvGraphicFramePr>
            <a:graphicFrameLocks noChangeAspect="1"/>
          </p:cNvGraphicFramePr>
          <p:nvPr userDrawn="1">
            <p:extLst>
              <p:ext uri="{D42A27DB-BD31-4B8C-83A1-F6EECF244321}">
                <p14:modId xmlns:p14="http://schemas.microsoft.com/office/powerpoint/2010/main" val="2334987106"/>
              </p:ext>
            </p:extLst>
          </p:nvPr>
        </p:nvGraphicFramePr>
        <p:xfrm>
          <a:off x="2487589" y="5156608"/>
          <a:ext cx="2150513" cy="1433675"/>
        </p:xfrm>
        <a:graphic>
          <a:graphicData uri="http://schemas.openxmlformats.org/drawingml/2006/chart">
            <c:chart xmlns:c="http://schemas.openxmlformats.org/drawingml/2006/chart" xmlns:r="http://schemas.openxmlformats.org/officeDocument/2006/relationships" r:id="rId4"/>
          </a:graphicData>
        </a:graphic>
      </p:graphicFrame>
      <p:sp>
        <p:nvSpPr>
          <p:cNvPr id="28" name="Platshållare för text 6">
            <a:extLst>
              <a:ext uri="{FF2B5EF4-FFF2-40B4-BE49-F238E27FC236}">
                <a16:creationId xmlns:a16="http://schemas.microsoft.com/office/drawing/2014/main" id="{6B812786-1DC9-44EB-AD3F-4E3C4F423585}"/>
              </a:ext>
            </a:extLst>
          </p:cNvPr>
          <p:cNvSpPr>
            <a:spLocks noGrp="1"/>
          </p:cNvSpPr>
          <p:nvPr>
            <p:ph type="body" sz="quarter" idx="25" hasCustomPrompt="1"/>
          </p:nvPr>
        </p:nvSpPr>
        <p:spPr>
          <a:xfrm>
            <a:off x="9837784" y="2593447"/>
            <a:ext cx="2138565" cy="514779"/>
          </a:xfrm>
        </p:spPr>
        <p:txBody>
          <a:bodyPr>
            <a:normAutofit/>
          </a:bodyPr>
          <a:lstStyle>
            <a:lvl1pPr marL="0" indent="0" algn="ctr">
              <a:buFontTx/>
              <a:buNone/>
              <a:defRPr sz="1800">
                <a:solidFill>
                  <a:schemeClr val="accent1"/>
                </a:solidFill>
              </a:defRPr>
            </a:lvl1pPr>
          </a:lstStyle>
          <a:p>
            <a:pPr lvl="0"/>
            <a:r>
              <a:rPr lang="sv-SE"/>
              <a:t>Info</a:t>
            </a:r>
          </a:p>
        </p:txBody>
      </p:sp>
      <p:sp>
        <p:nvSpPr>
          <p:cNvPr id="29" name="Platshållare för text 11">
            <a:extLst>
              <a:ext uri="{FF2B5EF4-FFF2-40B4-BE49-F238E27FC236}">
                <a16:creationId xmlns:a16="http://schemas.microsoft.com/office/drawing/2014/main" id="{23D7D755-0E6E-431F-8E74-CFF48650E349}"/>
              </a:ext>
            </a:extLst>
          </p:cNvPr>
          <p:cNvSpPr>
            <a:spLocks noGrp="1"/>
          </p:cNvSpPr>
          <p:nvPr>
            <p:ph type="body" sz="quarter" idx="26" hasCustomPrompt="1"/>
          </p:nvPr>
        </p:nvSpPr>
        <p:spPr>
          <a:xfrm>
            <a:off x="9837885" y="2137850"/>
            <a:ext cx="2138363" cy="430887"/>
          </a:xfrm>
        </p:spPr>
        <p:txBody>
          <a:bodyPr anchor="ctr">
            <a:normAutofit/>
          </a:bodyPr>
          <a:lstStyle>
            <a:lvl1pPr marL="0" indent="0" algn="ctr">
              <a:buNone/>
              <a:defRPr sz="2200" b="1" i="0">
                <a:solidFill>
                  <a:schemeClr val="accent4">
                    <a:lumMod val="75000"/>
                  </a:schemeClr>
                </a:solidFill>
                <a:latin typeface="Telegraf UltraBold"/>
              </a:defRPr>
            </a:lvl1pPr>
          </a:lstStyle>
          <a:p>
            <a:pPr lvl="0"/>
            <a:r>
              <a:rPr lang="sv-SE" err="1"/>
              <a:t>Number</a:t>
            </a:r>
            <a:endParaRPr lang="sv-SE"/>
          </a:p>
        </p:txBody>
      </p:sp>
    </p:spTree>
    <p:extLst>
      <p:ext uri="{BB962C8B-B14F-4D97-AF65-F5344CB8AC3E}">
        <p14:creationId xmlns:p14="http://schemas.microsoft.com/office/powerpoint/2010/main" val="538011288"/>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_Talentech in numbers_2">
    <p:bg>
      <p:bgPr>
        <a:solidFill>
          <a:schemeClr val="bg1"/>
        </a:solidFill>
        <a:effectLst/>
      </p:bgPr>
    </p:bg>
    <p:spTree>
      <p:nvGrpSpPr>
        <p:cNvPr id="1" name=""/>
        <p:cNvGrpSpPr/>
        <p:nvPr/>
      </p:nvGrpSpPr>
      <p:grpSpPr>
        <a:xfrm>
          <a:off x="0" y="0"/>
          <a:ext cx="0" cy="0"/>
          <a:chOff x="0" y="0"/>
          <a:chExt cx="0" cy="0"/>
        </a:xfrm>
      </p:grpSpPr>
      <p:sp>
        <p:nvSpPr>
          <p:cNvPr id="34" name="Rubrik 33">
            <a:extLst>
              <a:ext uri="{FF2B5EF4-FFF2-40B4-BE49-F238E27FC236}">
                <a16:creationId xmlns:a16="http://schemas.microsoft.com/office/drawing/2014/main" id="{F32FC8A8-1E76-A541-8AD0-FECC85380FFB}"/>
              </a:ext>
            </a:extLst>
          </p:cNvPr>
          <p:cNvSpPr>
            <a:spLocks noGrp="1"/>
          </p:cNvSpPr>
          <p:nvPr>
            <p:ph type="title"/>
          </p:nvPr>
        </p:nvSpPr>
        <p:spPr>
          <a:xfrm>
            <a:off x="349900" y="349900"/>
            <a:ext cx="11604004" cy="1325563"/>
          </a:xfrm>
          <a:prstGeom prst="rect">
            <a:avLst/>
          </a:prstGeom>
        </p:spPr>
        <p:txBody>
          <a:bodyPr/>
          <a:lstStyle/>
          <a:p>
            <a:r>
              <a:rPr lang="sv-SE"/>
              <a:t>Klicka här för att ändra mall för rubrikformat</a:t>
            </a:r>
          </a:p>
        </p:txBody>
      </p:sp>
      <p:sp>
        <p:nvSpPr>
          <p:cNvPr id="31" name="Rektangel 30">
            <a:extLst>
              <a:ext uri="{FF2B5EF4-FFF2-40B4-BE49-F238E27FC236}">
                <a16:creationId xmlns:a16="http://schemas.microsoft.com/office/drawing/2014/main" id="{02A19CEB-2596-134E-82CF-395788854FAB}"/>
              </a:ext>
            </a:extLst>
          </p:cNvPr>
          <p:cNvSpPr/>
          <p:nvPr/>
        </p:nvSpPr>
        <p:spPr>
          <a:xfrm>
            <a:off x="9617294" y="1703551"/>
            <a:ext cx="2582182" cy="17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2" name="Bildobjekt 31">
            <a:extLst>
              <a:ext uri="{FF2B5EF4-FFF2-40B4-BE49-F238E27FC236}">
                <a16:creationId xmlns:a16="http://schemas.microsoft.com/office/drawing/2014/main" id="{AE55910D-02A3-9745-9BF9-2784BAF463A7}"/>
              </a:ext>
            </a:extLst>
          </p:cNvPr>
          <p:cNvPicPr>
            <a:picLocks noChangeAspect="1"/>
          </p:cNvPicPr>
          <p:nvPr/>
        </p:nvPicPr>
        <p:blipFill>
          <a:blip r:embed="rId2"/>
          <a:stretch>
            <a:fillRect/>
          </a:stretch>
        </p:blipFill>
        <p:spPr>
          <a:xfrm>
            <a:off x="11241027" y="5939249"/>
            <a:ext cx="712879" cy="712879"/>
          </a:xfrm>
          <a:prstGeom prst="rect">
            <a:avLst/>
          </a:prstGeom>
        </p:spPr>
      </p:pic>
      <p:grpSp>
        <p:nvGrpSpPr>
          <p:cNvPr id="6" name="Grupp 5">
            <a:extLst>
              <a:ext uri="{FF2B5EF4-FFF2-40B4-BE49-F238E27FC236}">
                <a16:creationId xmlns:a16="http://schemas.microsoft.com/office/drawing/2014/main" id="{B4AE5412-4AD5-4C45-BD58-8FADA88DD49D}"/>
              </a:ext>
            </a:extLst>
          </p:cNvPr>
          <p:cNvGrpSpPr/>
          <p:nvPr userDrawn="1"/>
        </p:nvGrpSpPr>
        <p:grpSpPr>
          <a:xfrm>
            <a:off x="0" y="5148186"/>
            <a:ext cx="2376000" cy="1765662"/>
            <a:chOff x="0" y="5148186"/>
            <a:chExt cx="2376000" cy="1765662"/>
          </a:xfrm>
        </p:grpSpPr>
        <p:sp>
          <p:nvSpPr>
            <p:cNvPr id="2" name="Rektangel 1">
              <a:extLst>
                <a:ext uri="{FF2B5EF4-FFF2-40B4-BE49-F238E27FC236}">
                  <a16:creationId xmlns:a16="http://schemas.microsoft.com/office/drawing/2014/main" id="{3422433F-F0E3-7B4B-B155-BE6067DAD468}"/>
                </a:ext>
              </a:extLst>
            </p:cNvPr>
            <p:cNvSpPr/>
            <p:nvPr/>
          </p:nvSpPr>
          <p:spPr>
            <a:xfrm>
              <a:off x="0" y="5148186"/>
              <a:ext cx="2376000" cy="17656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textruta 52">
              <a:extLst>
                <a:ext uri="{FF2B5EF4-FFF2-40B4-BE49-F238E27FC236}">
                  <a16:creationId xmlns:a16="http://schemas.microsoft.com/office/drawing/2014/main" id="{8CBC230F-DB74-5747-9C9E-3FFD048CC201}"/>
                </a:ext>
              </a:extLst>
            </p:cNvPr>
            <p:cNvSpPr txBox="1"/>
            <p:nvPr userDrawn="1"/>
          </p:nvSpPr>
          <p:spPr>
            <a:xfrm>
              <a:off x="194396" y="5629796"/>
              <a:ext cx="1987209" cy="430887"/>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2200" b="1" i="0">
                  <a:solidFill>
                    <a:schemeClr val="tx2">
                      <a:lumMod val="40000"/>
                      <a:lumOff val="60000"/>
                    </a:schemeClr>
                  </a:solidFill>
                  <a:latin typeface="Telegraf UltraBold" pitchFamily="2" charset="77"/>
                </a:rPr>
                <a:t>300 000</a:t>
              </a:r>
            </a:p>
          </p:txBody>
        </p:sp>
        <p:sp>
          <p:nvSpPr>
            <p:cNvPr id="54" name="textruta 53">
              <a:extLst>
                <a:ext uri="{FF2B5EF4-FFF2-40B4-BE49-F238E27FC236}">
                  <a16:creationId xmlns:a16="http://schemas.microsoft.com/office/drawing/2014/main" id="{A287E1E4-113E-9D41-8B76-AE929875EA11}"/>
                </a:ext>
              </a:extLst>
            </p:cNvPr>
            <p:cNvSpPr txBox="1"/>
            <p:nvPr userDrawn="1"/>
          </p:nvSpPr>
          <p:spPr>
            <a:xfrm>
              <a:off x="194396" y="6098685"/>
              <a:ext cx="1987209" cy="369332"/>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1800" b="0" i="0" err="1">
                  <a:solidFill>
                    <a:schemeClr val="bg1"/>
                  </a:solidFill>
                  <a:latin typeface="Telegraf" pitchFamily="2" charset="77"/>
                </a:rPr>
                <a:t>Hires</a:t>
              </a:r>
              <a:endParaRPr lang="sv-SE" sz="1800" b="0" i="0">
                <a:solidFill>
                  <a:schemeClr val="bg1"/>
                </a:solidFill>
                <a:latin typeface="Telegraf" pitchFamily="2" charset="77"/>
              </a:endParaRPr>
            </a:p>
          </p:txBody>
        </p:sp>
      </p:grpSp>
      <p:grpSp>
        <p:nvGrpSpPr>
          <p:cNvPr id="8" name="Grupp 7">
            <a:extLst>
              <a:ext uri="{FF2B5EF4-FFF2-40B4-BE49-F238E27FC236}">
                <a16:creationId xmlns:a16="http://schemas.microsoft.com/office/drawing/2014/main" id="{8D1B919D-76E7-E04B-8762-2DD4E51E027F}"/>
              </a:ext>
            </a:extLst>
          </p:cNvPr>
          <p:cNvGrpSpPr/>
          <p:nvPr userDrawn="1"/>
        </p:nvGrpSpPr>
        <p:grpSpPr>
          <a:xfrm>
            <a:off x="2373691" y="3427411"/>
            <a:ext cx="2378308" cy="1728000"/>
            <a:chOff x="2373691" y="3427411"/>
            <a:chExt cx="2378308" cy="1728000"/>
          </a:xfrm>
        </p:grpSpPr>
        <p:sp>
          <p:nvSpPr>
            <p:cNvPr id="48" name="Rektangel 47">
              <a:extLst>
                <a:ext uri="{FF2B5EF4-FFF2-40B4-BE49-F238E27FC236}">
                  <a16:creationId xmlns:a16="http://schemas.microsoft.com/office/drawing/2014/main" id="{75448635-B080-9344-98B1-7D8E36F8F191}"/>
                </a:ext>
              </a:extLst>
            </p:cNvPr>
            <p:cNvSpPr/>
            <p:nvPr/>
          </p:nvSpPr>
          <p:spPr>
            <a:xfrm>
              <a:off x="2373691" y="3427411"/>
              <a:ext cx="2378308" cy="1728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0F9AF458-CC51-BD42-A7DE-7D530AEF7083}"/>
                </a:ext>
              </a:extLst>
            </p:cNvPr>
            <p:cNvSpPr txBox="1"/>
            <p:nvPr userDrawn="1"/>
          </p:nvSpPr>
          <p:spPr>
            <a:xfrm>
              <a:off x="2730518" y="3952483"/>
              <a:ext cx="1664655" cy="430887"/>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2200" b="1" i="0">
                  <a:solidFill>
                    <a:schemeClr val="tx2">
                      <a:lumMod val="50000"/>
                    </a:schemeClr>
                  </a:solidFill>
                  <a:latin typeface="Telegraf UltraBold" pitchFamily="2" charset="77"/>
                </a:rPr>
                <a:t>107 367</a:t>
              </a:r>
            </a:p>
          </p:txBody>
        </p:sp>
        <p:sp>
          <p:nvSpPr>
            <p:cNvPr id="55" name="textruta 54">
              <a:extLst>
                <a:ext uri="{FF2B5EF4-FFF2-40B4-BE49-F238E27FC236}">
                  <a16:creationId xmlns:a16="http://schemas.microsoft.com/office/drawing/2014/main" id="{9E73D46C-0FCB-4E4B-BDEF-C10F1F543568}"/>
                </a:ext>
              </a:extLst>
            </p:cNvPr>
            <p:cNvSpPr txBox="1"/>
            <p:nvPr userDrawn="1"/>
          </p:nvSpPr>
          <p:spPr>
            <a:xfrm>
              <a:off x="2569241" y="4418715"/>
              <a:ext cx="1987209" cy="369332"/>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1800" b="0" i="0" err="1">
                  <a:solidFill>
                    <a:schemeClr val="bg1"/>
                  </a:solidFill>
                  <a:latin typeface="Telegraf" pitchFamily="2" charset="77"/>
                </a:rPr>
                <a:t>Users</a:t>
              </a:r>
              <a:endParaRPr lang="sv-SE" sz="1800" b="0" i="0">
                <a:solidFill>
                  <a:schemeClr val="bg1"/>
                </a:solidFill>
                <a:latin typeface="Telegraf" pitchFamily="2" charset="77"/>
              </a:endParaRPr>
            </a:p>
          </p:txBody>
        </p:sp>
      </p:grpSp>
      <p:grpSp>
        <p:nvGrpSpPr>
          <p:cNvPr id="13" name="Grupp 12">
            <a:extLst>
              <a:ext uri="{FF2B5EF4-FFF2-40B4-BE49-F238E27FC236}">
                <a16:creationId xmlns:a16="http://schemas.microsoft.com/office/drawing/2014/main" id="{37558F7C-8C5D-8E44-BFFD-3EA4627B3B46}"/>
              </a:ext>
            </a:extLst>
          </p:cNvPr>
          <p:cNvGrpSpPr/>
          <p:nvPr userDrawn="1"/>
        </p:nvGrpSpPr>
        <p:grpSpPr>
          <a:xfrm>
            <a:off x="4749690" y="1703551"/>
            <a:ext cx="2378309" cy="1728000"/>
            <a:chOff x="4749690" y="1703551"/>
            <a:chExt cx="2378309" cy="1728000"/>
          </a:xfrm>
        </p:grpSpPr>
        <p:sp>
          <p:nvSpPr>
            <p:cNvPr id="46" name="Rektangel 45">
              <a:extLst>
                <a:ext uri="{FF2B5EF4-FFF2-40B4-BE49-F238E27FC236}">
                  <a16:creationId xmlns:a16="http://schemas.microsoft.com/office/drawing/2014/main" id="{37DFE4F5-CEC3-454E-ABF9-D8BF45CD732E}"/>
                </a:ext>
              </a:extLst>
            </p:cNvPr>
            <p:cNvSpPr/>
            <p:nvPr/>
          </p:nvSpPr>
          <p:spPr>
            <a:xfrm>
              <a:off x="4749690" y="1703551"/>
              <a:ext cx="2378309" cy="17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textruta 34">
              <a:extLst>
                <a:ext uri="{FF2B5EF4-FFF2-40B4-BE49-F238E27FC236}">
                  <a16:creationId xmlns:a16="http://schemas.microsoft.com/office/drawing/2014/main" id="{5EBBA937-1BAF-2F49-B737-EAFA8590F3CF}"/>
                </a:ext>
              </a:extLst>
            </p:cNvPr>
            <p:cNvSpPr txBox="1"/>
            <p:nvPr userDrawn="1"/>
          </p:nvSpPr>
          <p:spPr>
            <a:xfrm>
              <a:off x="4945240" y="2158623"/>
              <a:ext cx="1987209" cy="430887"/>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2200" b="1" i="0">
                  <a:solidFill>
                    <a:schemeClr val="tx2">
                      <a:lumMod val="40000"/>
                      <a:lumOff val="60000"/>
                    </a:schemeClr>
                  </a:solidFill>
                  <a:latin typeface="Telegraf UltraBold" pitchFamily="2" charset="77"/>
                </a:rPr>
                <a:t>2200+</a:t>
              </a:r>
            </a:p>
          </p:txBody>
        </p:sp>
        <p:sp>
          <p:nvSpPr>
            <p:cNvPr id="56" name="textruta 55">
              <a:extLst>
                <a:ext uri="{FF2B5EF4-FFF2-40B4-BE49-F238E27FC236}">
                  <a16:creationId xmlns:a16="http://schemas.microsoft.com/office/drawing/2014/main" id="{FD6CBBD6-38D3-6543-9018-B34D1C4E8554}"/>
                </a:ext>
              </a:extLst>
            </p:cNvPr>
            <p:cNvSpPr txBox="1"/>
            <p:nvPr userDrawn="1"/>
          </p:nvSpPr>
          <p:spPr>
            <a:xfrm>
              <a:off x="4945240" y="2575167"/>
              <a:ext cx="1987209" cy="369332"/>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1800" b="0" i="0" err="1">
                  <a:solidFill>
                    <a:schemeClr val="bg1"/>
                  </a:solidFill>
                  <a:latin typeface="Telegraf" pitchFamily="2" charset="77"/>
                </a:rPr>
                <a:t>Customers</a:t>
              </a:r>
              <a:endParaRPr lang="sv-SE" sz="1800" b="0" i="0">
                <a:solidFill>
                  <a:schemeClr val="bg1"/>
                </a:solidFill>
                <a:latin typeface="Telegraf" pitchFamily="2" charset="77"/>
              </a:endParaRPr>
            </a:p>
          </p:txBody>
        </p:sp>
      </p:grpSp>
      <p:grpSp>
        <p:nvGrpSpPr>
          <p:cNvPr id="10" name="Grupp 9">
            <a:extLst>
              <a:ext uri="{FF2B5EF4-FFF2-40B4-BE49-F238E27FC236}">
                <a16:creationId xmlns:a16="http://schemas.microsoft.com/office/drawing/2014/main" id="{5395799B-38BC-3748-8DDB-019B3235FD11}"/>
              </a:ext>
            </a:extLst>
          </p:cNvPr>
          <p:cNvGrpSpPr/>
          <p:nvPr userDrawn="1"/>
        </p:nvGrpSpPr>
        <p:grpSpPr>
          <a:xfrm>
            <a:off x="4750844" y="5152897"/>
            <a:ext cx="2376000" cy="1728000"/>
            <a:chOff x="4750844" y="5152897"/>
            <a:chExt cx="2376000" cy="1728000"/>
          </a:xfrm>
        </p:grpSpPr>
        <p:sp>
          <p:nvSpPr>
            <p:cNvPr id="49" name="Rektangel 48">
              <a:extLst>
                <a:ext uri="{FF2B5EF4-FFF2-40B4-BE49-F238E27FC236}">
                  <a16:creationId xmlns:a16="http://schemas.microsoft.com/office/drawing/2014/main" id="{BD06358A-4717-D14A-ADDB-92658BD7B473}"/>
                </a:ext>
              </a:extLst>
            </p:cNvPr>
            <p:cNvSpPr/>
            <p:nvPr/>
          </p:nvSpPr>
          <p:spPr>
            <a:xfrm>
              <a:off x="4750844" y="5152897"/>
              <a:ext cx="2376000" cy="17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textruta 51">
              <a:extLst>
                <a:ext uri="{FF2B5EF4-FFF2-40B4-BE49-F238E27FC236}">
                  <a16:creationId xmlns:a16="http://schemas.microsoft.com/office/drawing/2014/main" id="{2E55C701-5FB0-D54B-B373-DBC337A47901}"/>
                </a:ext>
              </a:extLst>
            </p:cNvPr>
            <p:cNvSpPr txBox="1"/>
            <p:nvPr userDrawn="1"/>
          </p:nvSpPr>
          <p:spPr>
            <a:xfrm>
              <a:off x="4945821" y="5643675"/>
              <a:ext cx="1987209" cy="430887"/>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2200" b="1" i="0">
                  <a:solidFill>
                    <a:schemeClr val="tx2">
                      <a:lumMod val="40000"/>
                      <a:lumOff val="60000"/>
                    </a:schemeClr>
                  </a:solidFill>
                  <a:latin typeface="Telegraf UltraBold" pitchFamily="2" charset="77"/>
                </a:rPr>
                <a:t>46 000 000</a:t>
              </a:r>
            </a:p>
          </p:txBody>
        </p:sp>
        <p:sp>
          <p:nvSpPr>
            <p:cNvPr id="57" name="textruta 56">
              <a:extLst>
                <a:ext uri="{FF2B5EF4-FFF2-40B4-BE49-F238E27FC236}">
                  <a16:creationId xmlns:a16="http://schemas.microsoft.com/office/drawing/2014/main" id="{D7F6C178-D7DF-DC4B-844E-53D045CE54A3}"/>
                </a:ext>
              </a:extLst>
            </p:cNvPr>
            <p:cNvSpPr txBox="1"/>
            <p:nvPr userDrawn="1"/>
          </p:nvSpPr>
          <p:spPr>
            <a:xfrm>
              <a:off x="4945240" y="6099026"/>
              <a:ext cx="1987209" cy="369332"/>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1800" b="0" i="0">
                  <a:solidFill>
                    <a:schemeClr val="bg1"/>
                  </a:solidFill>
                  <a:latin typeface="Telegraf" pitchFamily="2" charset="77"/>
                </a:rPr>
                <a:t>Page </a:t>
              </a:r>
              <a:r>
                <a:rPr lang="sv-SE" sz="1800" b="0" i="0" err="1">
                  <a:solidFill>
                    <a:schemeClr val="bg1"/>
                  </a:solidFill>
                  <a:latin typeface="Telegraf" pitchFamily="2" charset="77"/>
                </a:rPr>
                <a:t>views</a:t>
              </a:r>
              <a:endParaRPr lang="sv-SE" sz="1800" b="0" i="0">
                <a:solidFill>
                  <a:schemeClr val="bg1"/>
                </a:solidFill>
                <a:latin typeface="Telegraf" pitchFamily="2" charset="77"/>
              </a:endParaRPr>
            </a:p>
          </p:txBody>
        </p:sp>
      </p:grpSp>
      <p:grpSp>
        <p:nvGrpSpPr>
          <p:cNvPr id="14" name="Grupp 13">
            <a:extLst>
              <a:ext uri="{FF2B5EF4-FFF2-40B4-BE49-F238E27FC236}">
                <a16:creationId xmlns:a16="http://schemas.microsoft.com/office/drawing/2014/main" id="{C7632E61-AD8B-E34B-9FD3-A8A80B23470E}"/>
              </a:ext>
            </a:extLst>
          </p:cNvPr>
          <p:cNvGrpSpPr/>
          <p:nvPr userDrawn="1"/>
        </p:nvGrpSpPr>
        <p:grpSpPr>
          <a:xfrm>
            <a:off x="7125691" y="3427410"/>
            <a:ext cx="2486437" cy="1725487"/>
            <a:chOff x="7125691" y="3427410"/>
            <a:chExt cx="2486437" cy="1725487"/>
          </a:xfrm>
        </p:grpSpPr>
        <p:sp>
          <p:nvSpPr>
            <p:cNvPr id="62" name="Rektangel 61">
              <a:extLst>
                <a:ext uri="{FF2B5EF4-FFF2-40B4-BE49-F238E27FC236}">
                  <a16:creationId xmlns:a16="http://schemas.microsoft.com/office/drawing/2014/main" id="{70DE7E71-0D64-804C-A88B-FC7A95A9B0C6}"/>
                </a:ext>
              </a:extLst>
            </p:cNvPr>
            <p:cNvSpPr/>
            <p:nvPr/>
          </p:nvSpPr>
          <p:spPr>
            <a:xfrm>
              <a:off x="7125691" y="3427410"/>
              <a:ext cx="2486437" cy="17254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3" name="Diagram 2">
              <a:extLst>
                <a:ext uri="{FF2B5EF4-FFF2-40B4-BE49-F238E27FC236}">
                  <a16:creationId xmlns:a16="http://schemas.microsoft.com/office/drawing/2014/main" id="{368881E8-F727-412F-BE7D-4A20ABB1AD79}"/>
                </a:ext>
              </a:extLst>
            </p:cNvPr>
            <p:cNvGraphicFramePr>
              <a:graphicFrameLocks noChangeAspect="1"/>
            </p:cNvGraphicFramePr>
            <p:nvPr userDrawn="1">
              <p:extLst>
                <p:ext uri="{D42A27DB-BD31-4B8C-83A1-F6EECF244321}">
                  <p14:modId xmlns:p14="http://schemas.microsoft.com/office/powerpoint/2010/main" val="3617535301"/>
                </p:ext>
              </p:extLst>
            </p:nvPr>
          </p:nvGraphicFramePr>
          <p:xfrm>
            <a:off x="7294017" y="3431852"/>
            <a:ext cx="2150513" cy="1433675"/>
          </p:xfrm>
          <a:graphic>
            <a:graphicData uri="http://schemas.openxmlformats.org/drawingml/2006/chart">
              <c:chart xmlns:c="http://schemas.openxmlformats.org/drawingml/2006/chart" xmlns:r="http://schemas.openxmlformats.org/officeDocument/2006/relationships" r:id="rId3"/>
            </a:graphicData>
          </a:graphic>
        </p:graphicFrame>
        <p:sp>
          <p:nvSpPr>
            <p:cNvPr id="50" name="textruta 49">
              <a:extLst>
                <a:ext uri="{FF2B5EF4-FFF2-40B4-BE49-F238E27FC236}">
                  <a16:creationId xmlns:a16="http://schemas.microsoft.com/office/drawing/2014/main" id="{96D1E287-33D0-D342-9846-0C862963F715}"/>
                </a:ext>
              </a:extLst>
            </p:cNvPr>
            <p:cNvSpPr txBox="1"/>
            <p:nvPr userDrawn="1"/>
          </p:nvSpPr>
          <p:spPr>
            <a:xfrm>
              <a:off x="7374727" y="3964024"/>
              <a:ext cx="1987209" cy="369332"/>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1800" b="1" i="0">
                  <a:solidFill>
                    <a:schemeClr val="bg1"/>
                  </a:solidFill>
                  <a:latin typeface="Telegraf UltraBold" pitchFamily="2" charset="77"/>
                </a:rPr>
                <a:t>96 %</a:t>
              </a:r>
            </a:p>
          </p:txBody>
        </p:sp>
        <p:sp>
          <p:nvSpPr>
            <p:cNvPr id="58" name="textruta 57">
              <a:extLst>
                <a:ext uri="{FF2B5EF4-FFF2-40B4-BE49-F238E27FC236}">
                  <a16:creationId xmlns:a16="http://schemas.microsoft.com/office/drawing/2014/main" id="{E8C1CA01-827C-184B-B331-BAAFF8DD3BF3}"/>
                </a:ext>
              </a:extLst>
            </p:cNvPr>
            <p:cNvSpPr txBox="1"/>
            <p:nvPr userDrawn="1"/>
          </p:nvSpPr>
          <p:spPr>
            <a:xfrm>
              <a:off x="7331745" y="4764414"/>
              <a:ext cx="2073172" cy="307777"/>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1400" b="0" i="0" err="1">
                  <a:solidFill>
                    <a:schemeClr val="bg1"/>
                  </a:solidFill>
                  <a:latin typeface="Telegraf" pitchFamily="2" charset="77"/>
                </a:rPr>
                <a:t>Customer</a:t>
              </a:r>
              <a:r>
                <a:rPr lang="sv-SE" sz="1400" b="0" i="0">
                  <a:solidFill>
                    <a:schemeClr val="bg1"/>
                  </a:solidFill>
                  <a:latin typeface="Telegraf" pitchFamily="2" charset="77"/>
                </a:rPr>
                <a:t> </a:t>
              </a:r>
              <a:r>
                <a:rPr lang="sv-SE" sz="1400" b="0" i="0" err="1">
                  <a:solidFill>
                    <a:schemeClr val="bg1"/>
                  </a:solidFill>
                  <a:latin typeface="Telegraf" pitchFamily="2" charset="77"/>
                </a:rPr>
                <a:t>satisfaction</a:t>
              </a:r>
              <a:endParaRPr lang="sv-SE" sz="1400" b="0" i="0">
                <a:solidFill>
                  <a:schemeClr val="bg1"/>
                </a:solidFill>
                <a:latin typeface="Telegraf" pitchFamily="2" charset="77"/>
              </a:endParaRPr>
            </a:p>
          </p:txBody>
        </p:sp>
      </p:grpSp>
      <p:grpSp>
        <p:nvGrpSpPr>
          <p:cNvPr id="9" name="Grupp 8">
            <a:extLst>
              <a:ext uri="{FF2B5EF4-FFF2-40B4-BE49-F238E27FC236}">
                <a16:creationId xmlns:a16="http://schemas.microsoft.com/office/drawing/2014/main" id="{C078719B-6AE2-CA4B-8521-2EE185F30869}"/>
              </a:ext>
            </a:extLst>
          </p:cNvPr>
          <p:cNvGrpSpPr/>
          <p:nvPr userDrawn="1"/>
        </p:nvGrpSpPr>
        <p:grpSpPr>
          <a:xfrm>
            <a:off x="2378310" y="5148186"/>
            <a:ext cx="2375999" cy="1728001"/>
            <a:chOff x="2378310" y="5148186"/>
            <a:chExt cx="2375999" cy="1728001"/>
          </a:xfrm>
        </p:grpSpPr>
        <p:sp>
          <p:nvSpPr>
            <p:cNvPr id="65" name="Rektangel 64">
              <a:extLst>
                <a:ext uri="{FF2B5EF4-FFF2-40B4-BE49-F238E27FC236}">
                  <a16:creationId xmlns:a16="http://schemas.microsoft.com/office/drawing/2014/main" id="{2E15B418-4280-D948-B823-52B965FCE7C5}"/>
                </a:ext>
              </a:extLst>
            </p:cNvPr>
            <p:cNvSpPr/>
            <p:nvPr/>
          </p:nvSpPr>
          <p:spPr>
            <a:xfrm>
              <a:off x="2378310" y="5148186"/>
              <a:ext cx="2375999" cy="172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graphicFrame>
          <p:nvGraphicFramePr>
            <p:cNvPr id="4" name="Diagram 3">
              <a:extLst>
                <a:ext uri="{FF2B5EF4-FFF2-40B4-BE49-F238E27FC236}">
                  <a16:creationId xmlns:a16="http://schemas.microsoft.com/office/drawing/2014/main" id="{2AC8F825-F940-4CA9-AD2C-678040BC03F9}"/>
                </a:ext>
              </a:extLst>
            </p:cNvPr>
            <p:cNvGraphicFramePr>
              <a:graphicFrameLocks noChangeAspect="1"/>
            </p:cNvGraphicFramePr>
            <p:nvPr userDrawn="1">
              <p:extLst>
                <p:ext uri="{D42A27DB-BD31-4B8C-83A1-F6EECF244321}">
                  <p14:modId xmlns:p14="http://schemas.microsoft.com/office/powerpoint/2010/main" val="1002545104"/>
                </p:ext>
              </p:extLst>
            </p:nvPr>
          </p:nvGraphicFramePr>
          <p:xfrm>
            <a:off x="2491053" y="5181178"/>
            <a:ext cx="2150513" cy="1433675"/>
          </p:xfrm>
          <a:graphic>
            <a:graphicData uri="http://schemas.openxmlformats.org/drawingml/2006/chart">
              <c:chart xmlns:c="http://schemas.openxmlformats.org/drawingml/2006/chart" xmlns:r="http://schemas.openxmlformats.org/officeDocument/2006/relationships" r:id="rId4"/>
            </a:graphicData>
          </a:graphic>
        </p:graphicFrame>
        <p:sp>
          <p:nvSpPr>
            <p:cNvPr id="51" name="textruta 50">
              <a:extLst>
                <a:ext uri="{FF2B5EF4-FFF2-40B4-BE49-F238E27FC236}">
                  <a16:creationId xmlns:a16="http://schemas.microsoft.com/office/drawing/2014/main" id="{92AB3C79-1A2C-D944-A50C-B7C7574D7197}"/>
                </a:ext>
              </a:extLst>
            </p:cNvPr>
            <p:cNvSpPr txBox="1"/>
            <p:nvPr userDrawn="1"/>
          </p:nvSpPr>
          <p:spPr>
            <a:xfrm>
              <a:off x="2572705" y="5713349"/>
              <a:ext cx="1987209" cy="369332"/>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1800" b="1" i="0">
                  <a:solidFill>
                    <a:schemeClr val="tx1"/>
                  </a:solidFill>
                  <a:latin typeface="Telegraf UltraBold" pitchFamily="2" charset="77"/>
                </a:rPr>
                <a:t>97 %</a:t>
              </a:r>
            </a:p>
          </p:txBody>
        </p:sp>
        <p:sp>
          <p:nvSpPr>
            <p:cNvPr id="59" name="textruta 58">
              <a:extLst>
                <a:ext uri="{FF2B5EF4-FFF2-40B4-BE49-F238E27FC236}">
                  <a16:creationId xmlns:a16="http://schemas.microsoft.com/office/drawing/2014/main" id="{0EB097F6-F480-4B47-8A4F-0B1566EA709C}"/>
                </a:ext>
              </a:extLst>
            </p:cNvPr>
            <p:cNvSpPr txBox="1"/>
            <p:nvPr userDrawn="1"/>
          </p:nvSpPr>
          <p:spPr>
            <a:xfrm>
              <a:off x="2681562" y="6490036"/>
              <a:ext cx="1769494" cy="307777"/>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1400" b="0" i="0" err="1">
                  <a:solidFill>
                    <a:schemeClr val="accent5">
                      <a:lumMod val="10000"/>
                    </a:schemeClr>
                  </a:solidFill>
                  <a:latin typeface="Telegraf" pitchFamily="2" charset="77"/>
                </a:rPr>
                <a:t>Customer</a:t>
              </a:r>
              <a:r>
                <a:rPr lang="sv-SE" sz="1400" b="0" i="0">
                  <a:solidFill>
                    <a:schemeClr val="accent5">
                      <a:lumMod val="10000"/>
                    </a:schemeClr>
                  </a:solidFill>
                  <a:latin typeface="Telegraf" pitchFamily="2" charset="77"/>
                </a:rPr>
                <a:t> </a:t>
              </a:r>
              <a:r>
                <a:rPr lang="sv-SE" sz="1400" b="0" i="0" err="1">
                  <a:solidFill>
                    <a:schemeClr val="accent5">
                      <a:lumMod val="10000"/>
                    </a:schemeClr>
                  </a:solidFill>
                  <a:latin typeface="Telegraf" pitchFamily="2" charset="77"/>
                </a:rPr>
                <a:t>Loyalty</a:t>
              </a:r>
              <a:endParaRPr lang="sv-SE" sz="1400" b="0" i="0">
                <a:solidFill>
                  <a:schemeClr val="accent5">
                    <a:lumMod val="10000"/>
                  </a:schemeClr>
                </a:solidFill>
                <a:latin typeface="Telegraf" pitchFamily="2" charset="77"/>
              </a:endParaRPr>
            </a:p>
          </p:txBody>
        </p:sp>
      </p:grpSp>
      <p:grpSp>
        <p:nvGrpSpPr>
          <p:cNvPr id="11" name="Grupp 10">
            <a:extLst>
              <a:ext uri="{FF2B5EF4-FFF2-40B4-BE49-F238E27FC236}">
                <a16:creationId xmlns:a16="http://schemas.microsoft.com/office/drawing/2014/main" id="{AC595533-0DDF-804F-B34E-F38113A8AED1}"/>
              </a:ext>
            </a:extLst>
          </p:cNvPr>
          <p:cNvGrpSpPr/>
          <p:nvPr userDrawn="1"/>
        </p:nvGrpSpPr>
        <p:grpSpPr>
          <a:xfrm>
            <a:off x="4750844" y="3418613"/>
            <a:ext cx="2376000" cy="1728000"/>
            <a:chOff x="4750844" y="3425488"/>
            <a:chExt cx="2376000" cy="1728000"/>
          </a:xfrm>
        </p:grpSpPr>
        <p:sp>
          <p:nvSpPr>
            <p:cNvPr id="47" name="Rektangel 46">
              <a:extLst>
                <a:ext uri="{FF2B5EF4-FFF2-40B4-BE49-F238E27FC236}">
                  <a16:creationId xmlns:a16="http://schemas.microsoft.com/office/drawing/2014/main" id="{F0BC25B0-44A8-2C41-B67A-882C428FDAF5}"/>
                </a:ext>
              </a:extLst>
            </p:cNvPr>
            <p:cNvSpPr/>
            <p:nvPr/>
          </p:nvSpPr>
          <p:spPr>
            <a:xfrm>
              <a:off x="4750844" y="3425488"/>
              <a:ext cx="2376000" cy="17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textruta 28">
              <a:extLst>
                <a:ext uri="{FF2B5EF4-FFF2-40B4-BE49-F238E27FC236}">
                  <a16:creationId xmlns:a16="http://schemas.microsoft.com/office/drawing/2014/main" id="{9B869A53-0644-0B42-B0BB-B7F18F26817E}"/>
                </a:ext>
              </a:extLst>
            </p:cNvPr>
            <p:cNvSpPr txBox="1"/>
            <p:nvPr userDrawn="1"/>
          </p:nvSpPr>
          <p:spPr>
            <a:xfrm>
              <a:off x="4945821" y="3843154"/>
              <a:ext cx="1987209" cy="430887"/>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2200" b="1" i="0">
                  <a:solidFill>
                    <a:schemeClr val="accent4">
                      <a:lumMod val="75000"/>
                    </a:schemeClr>
                  </a:solidFill>
                  <a:latin typeface="Telegraf UltraBold" pitchFamily="2" charset="77"/>
                </a:rPr>
                <a:t>7 500 000</a:t>
              </a:r>
            </a:p>
          </p:txBody>
        </p:sp>
        <p:sp>
          <p:nvSpPr>
            <p:cNvPr id="60" name="textruta 59">
              <a:extLst>
                <a:ext uri="{FF2B5EF4-FFF2-40B4-BE49-F238E27FC236}">
                  <a16:creationId xmlns:a16="http://schemas.microsoft.com/office/drawing/2014/main" id="{1DB1C0DD-2138-4942-B417-7AE74916D719}"/>
                </a:ext>
              </a:extLst>
            </p:cNvPr>
            <p:cNvSpPr txBox="1"/>
            <p:nvPr userDrawn="1"/>
          </p:nvSpPr>
          <p:spPr>
            <a:xfrm>
              <a:off x="5054097" y="4301421"/>
              <a:ext cx="1769494" cy="369332"/>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1800" b="0" i="0" err="1">
                  <a:solidFill>
                    <a:schemeClr val="accent2">
                      <a:lumMod val="10000"/>
                    </a:schemeClr>
                  </a:solidFill>
                  <a:latin typeface="Telegraf" pitchFamily="2" charset="77"/>
                </a:rPr>
                <a:t>Candidates</a:t>
              </a:r>
              <a:endParaRPr lang="sv-SE" sz="1800" b="0" i="0">
                <a:solidFill>
                  <a:schemeClr val="accent2">
                    <a:lumMod val="10000"/>
                  </a:schemeClr>
                </a:solidFill>
                <a:latin typeface="Telegraf" pitchFamily="2" charset="77"/>
              </a:endParaRPr>
            </a:p>
          </p:txBody>
        </p:sp>
      </p:grpSp>
    </p:spTree>
    <p:extLst>
      <p:ext uri="{BB962C8B-B14F-4D97-AF65-F5344CB8AC3E}">
        <p14:creationId xmlns:p14="http://schemas.microsoft.com/office/powerpoint/2010/main" val="303771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8"/>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grpId="0" nodeType="afterEffect">
                                  <p:stCondLst>
                                    <p:cond delay="1000"/>
                                  </p:stCondLst>
                                  <p:childTnLst>
                                    <p:set>
                                      <p:cBhvr>
                                        <p:cTn id="27"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hf sldNum="0" hdr="0" ft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sv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539B15A-A794-1D49-BD21-6929C356FB46}"/>
              </a:ext>
            </a:extLst>
          </p:cNvPr>
          <p:cNvSpPr>
            <a:spLocks noGrp="1"/>
          </p:cNvSpPr>
          <p:nvPr>
            <p:ph type="title"/>
          </p:nvPr>
        </p:nvSpPr>
        <p:spPr>
          <a:xfrm>
            <a:off x="349900" y="349900"/>
            <a:ext cx="114922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231DC66-1FF6-9A4A-9DAD-E97AB8373FE5}"/>
              </a:ext>
            </a:extLst>
          </p:cNvPr>
          <p:cNvSpPr>
            <a:spLocks noGrp="1"/>
          </p:cNvSpPr>
          <p:nvPr>
            <p:ph type="body" idx="1"/>
          </p:nvPr>
        </p:nvSpPr>
        <p:spPr>
          <a:xfrm>
            <a:off x="349900" y="1675463"/>
            <a:ext cx="11492200" cy="4072194"/>
          </a:xfrm>
          <a:prstGeom prst="rect">
            <a:avLst/>
          </a:prstGeom>
        </p:spPr>
        <p:txBody>
          <a:bodyPr vert="horz" lIns="72000" tIns="45720" rIns="7200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a:extLst>
              <a:ext uri="{FF2B5EF4-FFF2-40B4-BE49-F238E27FC236}">
                <a16:creationId xmlns:a16="http://schemas.microsoft.com/office/drawing/2014/main" id="{6A16DB2A-E54B-1A46-A04A-6EA9729EA1CF}"/>
              </a:ext>
            </a:extLst>
          </p:cNvPr>
          <p:cNvSpPr>
            <a:spLocks noGrp="1"/>
          </p:cNvSpPr>
          <p:nvPr>
            <p:ph type="ftr" sz="quarter" idx="3"/>
          </p:nvPr>
        </p:nvSpPr>
        <p:spPr>
          <a:xfrm>
            <a:off x="349900" y="6236280"/>
            <a:ext cx="4114800" cy="365125"/>
          </a:xfrm>
          <a:prstGeom prst="rect">
            <a:avLst/>
          </a:prstGeom>
        </p:spPr>
        <p:txBody>
          <a:bodyPr vert="horz" lIns="91440" tIns="45720" rIns="91440" bIns="45720" rtlCol="0" anchor="ctr"/>
          <a:lstStyle>
            <a:lvl1pPr algn="l">
              <a:defRPr sz="1200">
                <a:solidFill>
                  <a:schemeClr val="accent1"/>
                </a:solidFill>
                <a:latin typeface="Telegraf" pitchFamily="2" charset="77"/>
              </a:defRPr>
            </a:lvl1pPr>
          </a:lstStyle>
          <a:p>
            <a:endParaRPr lang="sv-SE"/>
          </a:p>
        </p:txBody>
      </p:sp>
      <p:sp>
        <p:nvSpPr>
          <p:cNvPr id="6" name="Platshållare för bildnummer 5">
            <a:extLst>
              <a:ext uri="{FF2B5EF4-FFF2-40B4-BE49-F238E27FC236}">
                <a16:creationId xmlns:a16="http://schemas.microsoft.com/office/drawing/2014/main" id="{FAF85883-17B7-E44C-B10A-B6580D3E2374}"/>
              </a:ext>
            </a:extLst>
          </p:cNvPr>
          <p:cNvSpPr>
            <a:spLocks noGrp="1"/>
          </p:cNvSpPr>
          <p:nvPr>
            <p:ph type="sldNum" sz="quarter" idx="4"/>
          </p:nvPr>
        </p:nvSpPr>
        <p:spPr>
          <a:xfrm>
            <a:off x="9098900" y="6236280"/>
            <a:ext cx="2743200" cy="365125"/>
          </a:xfrm>
          <a:prstGeom prst="rect">
            <a:avLst/>
          </a:prstGeom>
        </p:spPr>
        <p:txBody>
          <a:bodyPr vert="horz" lIns="91440" tIns="45720" rIns="91440" bIns="45720" rtlCol="0" anchor="ctr"/>
          <a:lstStyle>
            <a:lvl1pPr algn="r">
              <a:defRPr sz="1200">
                <a:solidFill>
                  <a:schemeClr val="accent1"/>
                </a:solidFill>
                <a:latin typeface="Telegraf" pitchFamily="2" charset="77"/>
              </a:defRPr>
            </a:lvl1pPr>
          </a:lstStyle>
          <a:p>
            <a:fld id="{45CF5A6C-365E-094E-A59C-13EB2ACCE2A9}" type="slidenum">
              <a:rPr lang="sv-SE" smtClean="0"/>
              <a:pPr/>
              <a:t>‹nr.›</a:t>
            </a:fld>
            <a:endParaRPr lang="sv-SE"/>
          </a:p>
        </p:txBody>
      </p:sp>
    </p:spTree>
    <p:extLst>
      <p:ext uri="{BB962C8B-B14F-4D97-AF65-F5344CB8AC3E}">
        <p14:creationId xmlns:p14="http://schemas.microsoft.com/office/powerpoint/2010/main" val="158266515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724" r:id="rId9"/>
    <p:sldLayoutId id="2147483699" r:id="rId10"/>
    <p:sldLayoutId id="2147483725" r:id="rId11"/>
    <p:sldLayoutId id="2147483700" r:id="rId12"/>
    <p:sldLayoutId id="2147483701" r:id="rId13"/>
    <p:sldLayoutId id="2147483702" r:id="rId14"/>
    <p:sldLayoutId id="2147483726"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 id="2147483718" r:id="rId31"/>
    <p:sldLayoutId id="2147483719" r:id="rId32"/>
    <p:sldLayoutId id="2147483720" r:id="rId33"/>
    <p:sldLayoutId id="2147483721" r:id="rId34"/>
    <p:sldLayoutId id="2147483722" r:id="rId35"/>
    <p:sldLayoutId id="2147483723" r:id="rId36"/>
  </p:sldLayoutIdLst>
  <p:hf sldNum="0" hdr="0" ftr="0"/>
  <p:txStyles>
    <p:titleStyle>
      <a:lvl1pPr algn="l" defTabSz="914400" rtl="0" eaLnBrk="1" latinLnBrk="0" hangingPunct="1">
        <a:lnSpc>
          <a:spcPct val="90000"/>
        </a:lnSpc>
        <a:spcBef>
          <a:spcPct val="0"/>
        </a:spcBef>
        <a:buNone/>
        <a:defRPr sz="4000" b="1" i="0" kern="1200">
          <a:solidFill>
            <a:srgbClr val="151517"/>
          </a:solidFill>
          <a:latin typeface="Telegraf" pitchFamily="2" charset="77"/>
          <a:ea typeface="+mj-ea"/>
          <a:cs typeface="Telugu MN" pitchFamily="2" charset="0"/>
        </a:defRPr>
      </a:lvl1pPr>
    </p:titleStyle>
    <p:bodyStyle>
      <a:lvl1pPr marL="447675" indent="-447675" algn="l" defTabSz="914400" rtl="0" eaLnBrk="1" latinLnBrk="0" hangingPunct="1">
        <a:lnSpc>
          <a:spcPct val="100000"/>
        </a:lnSpc>
        <a:spcBef>
          <a:spcPts val="1000"/>
        </a:spcBef>
        <a:buClr>
          <a:schemeClr val="accent1"/>
        </a:buClr>
        <a:buSzPct val="100000"/>
        <a:buFontTx/>
        <a:buBlip>
          <a:blip r:embed="rId38">
            <a:extLst>
              <a:ext uri="{96DAC541-7B7A-43D3-8B79-37D633B846F1}">
                <asvg:svgBlip xmlns:asvg="http://schemas.microsoft.com/office/drawing/2016/SVG/main" r:embed="rId39"/>
              </a:ext>
            </a:extLst>
          </a:blip>
        </a:buBlip>
        <a:defRPr sz="2800" kern="1200">
          <a:solidFill>
            <a:srgbClr val="151517"/>
          </a:solidFill>
          <a:latin typeface="Telegraf" pitchFamily="2" charset="77"/>
          <a:ea typeface="+mn-ea"/>
          <a:cs typeface="+mn-cs"/>
        </a:defRPr>
      </a:lvl1pPr>
      <a:lvl2pPr marL="895350" indent="-447675" algn="l" defTabSz="914400" rtl="0" eaLnBrk="1" latinLnBrk="0" hangingPunct="1">
        <a:lnSpc>
          <a:spcPct val="100000"/>
        </a:lnSpc>
        <a:spcBef>
          <a:spcPts val="500"/>
        </a:spcBef>
        <a:buClr>
          <a:schemeClr val="accent1"/>
        </a:buClr>
        <a:buSzPct val="100000"/>
        <a:buFontTx/>
        <a:buBlip>
          <a:blip r:embed="rId38">
            <a:extLst>
              <a:ext uri="{96DAC541-7B7A-43D3-8B79-37D633B846F1}">
                <asvg:svgBlip xmlns:asvg="http://schemas.microsoft.com/office/drawing/2016/SVG/main" r:embed="rId39"/>
              </a:ext>
            </a:extLst>
          </a:blip>
        </a:buBlip>
        <a:defRPr sz="2400" kern="1200">
          <a:solidFill>
            <a:srgbClr val="151517"/>
          </a:solidFill>
          <a:latin typeface="Telegraf" pitchFamily="2" charset="77"/>
          <a:ea typeface="+mn-ea"/>
          <a:cs typeface="+mn-cs"/>
        </a:defRPr>
      </a:lvl2pPr>
      <a:lvl3pPr marL="1257300" indent="-361950" algn="l" defTabSz="914400" rtl="0" eaLnBrk="1" latinLnBrk="0" hangingPunct="1">
        <a:lnSpc>
          <a:spcPct val="100000"/>
        </a:lnSpc>
        <a:spcBef>
          <a:spcPts val="500"/>
        </a:spcBef>
        <a:buClr>
          <a:schemeClr val="accent1"/>
        </a:buClr>
        <a:buSzPct val="100000"/>
        <a:buFontTx/>
        <a:buBlip>
          <a:blip r:embed="rId38">
            <a:extLst>
              <a:ext uri="{96DAC541-7B7A-43D3-8B79-37D633B846F1}">
                <asvg:svgBlip xmlns:asvg="http://schemas.microsoft.com/office/drawing/2016/SVG/main" r:embed="rId39"/>
              </a:ext>
            </a:extLst>
          </a:blip>
        </a:buBlip>
        <a:defRPr sz="2000" kern="1200">
          <a:solidFill>
            <a:srgbClr val="151517"/>
          </a:solidFill>
          <a:latin typeface="Telegraf" pitchFamily="2" charset="77"/>
          <a:ea typeface="+mn-ea"/>
          <a:cs typeface="+mn-cs"/>
        </a:defRPr>
      </a:lvl3pPr>
      <a:lvl4pPr marL="1704975" indent="-361950" algn="l" defTabSz="914400" rtl="0" eaLnBrk="1" latinLnBrk="0" hangingPunct="1">
        <a:lnSpc>
          <a:spcPct val="100000"/>
        </a:lnSpc>
        <a:spcBef>
          <a:spcPts val="500"/>
        </a:spcBef>
        <a:buClr>
          <a:schemeClr val="accent1"/>
        </a:buClr>
        <a:buSzPct val="100000"/>
        <a:buFontTx/>
        <a:buBlip>
          <a:blip r:embed="rId38">
            <a:extLst>
              <a:ext uri="{96DAC541-7B7A-43D3-8B79-37D633B846F1}">
                <asvg:svgBlip xmlns:asvg="http://schemas.microsoft.com/office/drawing/2016/SVG/main" r:embed="rId39"/>
              </a:ext>
            </a:extLst>
          </a:blip>
        </a:buBlip>
        <a:defRPr sz="1800" kern="1200">
          <a:solidFill>
            <a:srgbClr val="151517"/>
          </a:solidFill>
          <a:latin typeface="Telegraf" pitchFamily="2" charset="77"/>
          <a:ea typeface="+mn-ea"/>
          <a:cs typeface="+mn-cs"/>
        </a:defRPr>
      </a:lvl4pPr>
      <a:lvl5pPr marL="2152650" indent="-361950" algn="l" defTabSz="914400" rtl="0" eaLnBrk="1" latinLnBrk="0" hangingPunct="1">
        <a:lnSpc>
          <a:spcPct val="100000"/>
        </a:lnSpc>
        <a:spcBef>
          <a:spcPts val="500"/>
        </a:spcBef>
        <a:buClr>
          <a:schemeClr val="accent1"/>
        </a:buClr>
        <a:buSzPct val="100000"/>
        <a:buFontTx/>
        <a:buBlip>
          <a:blip r:embed="rId38">
            <a:extLst>
              <a:ext uri="{96DAC541-7B7A-43D3-8B79-37D633B846F1}">
                <asvg:svgBlip xmlns:asvg="http://schemas.microsoft.com/office/drawing/2016/SVG/main" r:embed="rId39"/>
              </a:ext>
            </a:extLst>
          </a:blip>
        </a:buBlip>
        <a:defRPr sz="1800" kern="1200">
          <a:solidFill>
            <a:srgbClr val="151517"/>
          </a:solidFill>
          <a:latin typeface="Telegraf"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microsoft.com/office/2007/relationships/hdphoto" Target="../media/hdphoto1.wdp"/><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21.xml"/><Relationship Id="rId4" Type="http://schemas.openxmlformats.org/officeDocument/2006/relationships/image" Target="../media/image36.jpeg"/></Relationships>
</file>

<file path=ppt/slides/_rels/slide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text&#10;&#10;Automatiskt genererad beskrivning">
            <a:extLst>
              <a:ext uri="{FF2B5EF4-FFF2-40B4-BE49-F238E27FC236}">
                <a16:creationId xmlns:a16="http://schemas.microsoft.com/office/drawing/2014/main" id="{8758366F-27D0-486E-A414-D9DFEC5E2ADF}"/>
              </a:ext>
            </a:extLst>
          </p:cNvPr>
          <p:cNvPicPr>
            <a:picLocks noChangeAspect="1"/>
          </p:cNvPicPr>
          <p:nvPr/>
        </p:nvPicPr>
        <p:blipFill rotWithShape="1">
          <a:blip r:embed="rId2">
            <a:alphaModFix amt="35000"/>
          </a:blip>
          <a:srcRect l="19283" t="19751" r="16477" b="14691"/>
          <a:stretch/>
        </p:blipFill>
        <p:spPr>
          <a:xfrm rot="609411">
            <a:off x="4474161" y="228599"/>
            <a:ext cx="7429501" cy="7581901"/>
          </a:xfrm>
          <a:prstGeom prst="rect">
            <a:avLst/>
          </a:prstGeom>
        </p:spPr>
      </p:pic>
      <p:sp>
        <p:nvSpPr>
          <p:cNvPr id="12" name="Platshållare för text 11">
            <a:extLst>
              <a:ext uri="{FF2B5EF4-FFF2-40B4-BE49-F238E27FC236}">
                <a16:creationId xmlns:a16="http://schemas.microsoft.com/office/drawing/2014/main" id="{97EBCEDC-2FA3-49A1-9415-C371B496284E}"/>
              </a:ext>
            </a:extLst>
          </p:cNvPr>
          <p:cNvSpPr>
            <a:spLocks noGrp="1"/>
          </p:cNvSpPr>
          <p:nvPr>
            <p:ph type="subTitle" idx="1"/>
          </p:nvPr>
        </p:nvSpPr>
        <p:spPr>
          <a:xfrm>
            <a:off x="463643" y="1806065"/>
            <a:ext cx="5026544" cy="803893"/>
          </a:xfrm>
        </p:spPr>
        <p:txBody>
          <a:bodyPr>
            <a:normAutofit/>
          </a:bodyPr>
          <a:lstStyle/>
          <a:p>
            <a:r>
              <a:rPr lang="sv-SE" sz="2800" b="1" dirty="0" err="1">
                <a:solidFill>
                  <a:schemeClr val="bg1"/>
                </a:solidFill>
              </a:rPr>
              <a:t>Ledere</a:t>
            </a:r>
            <a:endParaRPr lang="sv-SE" sz="2800" b="1" dirty="0">
              <a:solidFill>
                <a:schemeClr val="bg1"/>
              </a:solidFill>
            </a:endParaRPr>
          </a:p>
        </p:txBody>
      </p:sp>
      <p:sp>
        <p:nvSpPr>
          <p:cNvPr id="5" name="Rubrik 4">
            <a:extLst>
              <a:ext uri="{FF2B5EF4-FFF2-40B4-BE49-F238E27FC236}">
                <a16:creationId xmlns:a16="http://schemas.microsoft.com/office/drawing/2014/main" id="{6775B087-D4FE-44E6-8D5E-F706562BD100}"/>
              </a:ext>
            </a:extLst>
          </p:cNvPr>
          <p:cNvSpPr>
            <a:spLocks noGrp="1"/>
          </p:cNvSpPr>
          <p:nvPr>
            <p:ph type="title"/>
          </p:nvPr>
        </p:nvSpPr>
        <p:spPr>
          <a:xfrm>
            <a:off x="323413" y="481077"/>
            <a:ext cx="9849287" cy="1944623"/>
          </a:xfrm>
        </p:spPr>
        <p:txBody>
          <a:bodyPr>
            <a:normAutofit/>
          </a:bodyPr>
          <a:lstStyle/>
          <a:p>
            <a:r>
              <a:rPr lang="sv-SE" dirty="0">
                <a:solidFill>
                  <a:srgbClr val="FFCFCD"/>
                </a:solidFill>
              </a:rPr>
              <a:t>Introduktion </a:t>
            </a:r>
            <a:r>
              <a:rPr lang="sv-SE" dirty="0" err="1">
                <a:solidFill>
                  <a:srgbClr val="FFCFCD"/>
                </a:solidFill>
              </a:rPr>
              <a:t>til</a:t>
            </a:r>
            <a:r>
              <a:rPr lang="sv-SE" dirty="0">
                <a:solidFill>
                  <a:srgbClr val="FFCFCD"/>
                </a:solidFill>
              </a:rPr>
              <a:t> Weekli</a:t>
            </a:r>
          </a:p>
        </p:txBody>
      </p:sp>
      <p:pic>
        <p:nvPicPr>
          <p:cNvPr id="14" name="Bildobjekt 13" descr="En bild som visar text, clipart&#10;&#10;Automatiskt genererad beskrivning">
            <a:extLst>
              <a:ext uri="{FF2B5EF4-FFF2-40B4-BE49-F238E27FC236}">
                <a16:creationId xmlns:a16="http://schemas.microsoft.com/office/drawing/2014/main" id="{328FAC3A-AA01-41AF-BF0F-103371C321A8}"/>
              </a:ext>
            </a:extLst>
          </p:cNvPr>
          <p:cNvPicPr>
            <a:picLocks noChangeAspect="1"/>
          </p:cNvPicPr>
          <p:nvPr/>
        </p:nvPicPr>
        <p:blipFill>
          <a:blip r:embed="rId3">
            <a:alphaModFix amt="9000"/>
          </a:blip>
          <a:stretch>
            <a:fillRect/>
          </a:stretch>
        </p:blipFill>
        <p:spPr>
          <a:xfrm>
            <a:off x="-1188763" y="2214381"/>
            <a:ext cx="6416125" cy="4435839"/>
          </a:xfrm>
          <a:prstGeom prst="rect">
            <a:avLst/>
          </a:prstGeom>
        </p:spPr>
      </p:pic>
    </p:spTree>
    <p:extLst>
      <p:ext uri="{BB962C8B-B14F-4D97-AF65-F5344CB8AC3E}">
        <p14:creationId xmlns:p14="http://schemas.microsoft.com/office/powerpoint/2010/main" val="3546916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5B84D60E-EACD-460A-B373-7182012DB854}"/>
              </a:ext>
            </a:extLst>
          </p:cNvPr>
          <p:cNvPicPr>
            <a:picLocks noChangeAspect="1"/>
          </p:cNvPicPr>
          <p:nvPr/>
        </p:nvPicPr>
        <p:blipFill rotWithShape="1">
          <a:blip r:embed="rId3">
            <a:alphaModFix amt="31000"/>
          </a:blip>
          <a:srcRect l="-9647" t="-2851" r="22793" b="43671"/>
          <a:stretch/>
        </p:blipFill>
        <p:spPr>
          <a:xfrm>
            <a:off x="899077" y="-1115555"/>
            <a:ext cx="11702553" cy="7973555"/>
          </a:xfrm>
          <a:prstGeom prst="rect">
            <a:avLst/>
          </a:prstGeom>
        </p:spPr>
      </p:pic>
      <p:sp>
        <p:nvSpPr>
          <p:cNvPr id="6" name="Underrubrik 5">
            <a:extLst>
              <a:ext uri="{FF2B5EF4-FFF2-40B4-BE49-F238E27FC236}">
                <a16:creationId xmlns:a16="http://schemas.microsoft.com/office/drawing/2014/main" id="{FDF9F963-6F22-4CD9-A4F3-ADF99D885D5D}"/>
              </a:ext>
            </a:extLst>
          </p:cNvPr>
          <p:cNvSpPr>
            <a:spLocks noGrp="1"/>
          </p:cNvSpPr>
          <p:nvPr>
            <p:ph type="subTitle" idx="1"/>
          </p:nvPr>
        </p:nvSpPr>
        <p:spPr>
          <a:xfrm>
            <a:off x="490442" y="2367030"/>
            <a:ext cx="9772144" cy="1077218"/>
          </a:xfrm>
          <a:prstGeom prst="rect">
            <a:avLst/>
          </a:prstGeom>
        </p:spPr>
        <p:txBody>
          <a:bodyPr wrap="square">
            <a:spAutoFit/>
          </a:bodyPr>
          <a:lstStyle/>
          <a:p>
            <a:pPr algn="l">
              <a:spcAft>
                <a:spcPts val="0"/>
              </a:spcAft>
            </a:pPr>
            <a:r>
              <a:rPr lang="da-DK" sz="1600" dirty="0">
                <a:solidFill>
                  <a:schemeClr val="bg1"/>
                </a:solidFill>
                <a:latin typeface="Telegraf"/>
                <a:ea typeface="Calibri" panose="020F0502020204030204" pitchFamily="34" charset="0"/>
                <a:cs typeface="Times New Roman" panose="02020603050405020304" pitchFamily="18" charset="0"/>
              </a:rPr>
              <a:t>Arbejdsgivere er ansvarlige for at undgå </a:t>
            </a:r>
            <a:r>
              <a:rPr lang="da-DK" sz="1600" dirty="0" err="1">
                <a:solidFill>
                  <a:schemeClr val="bg1"/>
                </a:solidFill>
                <a:latin typeface="Telegraf"/>
                <a:ea typeface="Calibri" panose="020F0502020204030204" pitchFamily="34" charset="0"/>
                <a:cs typeface="Times New Roman" panose="02020603050405020304" pitchFamily="18" charset="0"/>
              </a:rPr>
              <a:t>sundhedsricisi</a:t>
            </a:r>
            <a:r>
              <a:rPr lang="da-DK" sz="1600" dirty="0">
                <a:solidFill>
                  <a:schemeClr val="bg1"/>
                </a:solidFill>
                <a:latin typeface="Telegraf"/>
                <a:ea typeface="Calibri" panose="020F0502020204030204" pitchFamily="34" charset="0"/>
                <a:cs typeface="Times New Roman" panose="02020603050405020304" pitchFamily="18" charset="0"/>
              </a:rPr>
              <a:t> på arbejdspladsen. For at kunne holde styr på organisationen og det sociale arbejdsmiljø, bør du have regulære og systematiske spørgeskemaer. Arbejdsmiljøet er i konstant forandring, så det er yderst vigtigt at du kontinuerligt overvåger udviklingen i organisationen, for at undgå risici. </a:t>
            </a:r>
          </a:p>
        </p:txBody>
      </p:sp>
      <p:sp>
        <p:nvSpPr>
          <p:cNvPr id="3" name="Rubrik 2">
            <a:extLst>
              <a:ext uri="{FF2B5EF4-FFF2-40B4-BE49-F238E27FC236}">
                <a16:creationId xmlns:a16="http://schemas.microsoft.com/office/drawing/2014/main" id="{9A7E2543-2D5A-4D03-A53A-1F0994901D51}"/>
              </a:ext>
            </a:extLst>
          </p:cNvPr>
          <p:cNvSpPr>
            <a:spLocks noGrp="1"/>
          </p:cNvSpPr>
          <p:nvPr>
            <p:ph type="ctrTitle"/>
          </p:nvPr>
        </p:nvSpPr>
        <p:spPr>
          <a:xfrm>
            <a:off x="490442" y="-331288"/>
            <a:ext cx="11211115" cy="2387600"/>
          </a:xfrm>
        </p:spPr>
        <p:txBody>
          <a:bodyPr/>
          <a:lstStyle/>
          <a:p>
            <a:pPr algn="l"/>
            <a:r>
              <a:rPr lang="da-DK" sz="5400" dirty="0">
                <a:solidFill>
                  <a:srgbClr val="FFCFCD"/>
                </a:solidFill>
              </a:rPr>
              <a:t>Hvorfor bør du følge op på arbejdsmiljøet?</a:t>
            </a:r>
          </a:p>
        </p:txBody>
      </p:sp>
    </p:spTree>
    <p:extLst>
      <p:ext uri="{BB962C8B-B14F-4D97-AF65-F5344CB8AC3E}">
        <p14:creationId xmlns:p14="http://schemas.microsoft.com/office/powerpoint/2010/main" val="2606277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5B84D60E-EACD-460A-B373-7182012DB854}"/>
              </a:ext>
            </a:extLst>
          </p:cNvPr>
          <p:cNvPicPr>
            <a:picLocks noChangeAspect="1"/>
          </p:cNvPicPr>
          <p:nvPr/>
        </p:nvPicPr>
        <p:blipFill rotWithShape="1">
          <a:blip r:embed="rId3">
            <a:alphaModFix amt="31000"/>
          </a:blip>
          <a:srcRect l="35980" t="48198" r="-1"/>
          <a:stretch/>
        </p:blipFill>
        <p:spPr>
          <a:xfrm>
            <a:off x="0" y="-1"/>
            <a:ext cx="8625978" cy="6979643"/>
          </a:xfrm>
          <a:prstGeom prst="rect">
            <a:avLst/>
          </a:prstGeom>
        </p:spPr>
      </p:pic>
      <p:pic>
        <p:nvPicPr>
          <p:cNvPr id="10" name="Bildobjekt 9">
            <a:extLst>
              <a:ext uri="{FF2B5EF4-FFF2-40B4-BE49-F238E27FC236}">
                <a16:creationId xmlns:a16="http://schemas.microsoft.com/office/drawing/2014/main" id="{3C5ED195-5A15-4EE9-8117-8B64FD149DA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37649" t="14894" r="35176" b="13172"/>
          <a:stretch/>
        </p:blipFill>
        <p:spPr>
          <a:xfrm rot="647512">
            <a:off x="8885192" y="655550"/>
            <a:ext cx="2993486" cy="5546901"/>
          </a:xfrm>
          <a:prstGeom prst="rect">
            <a:avLst/>
          </a:prstGeom>
        </p:spPr>
      </p:pic>
      <p:sp>
        <p:nvSpPr>
          <p:cNvPr id="6" name="Underrubrik 5">
            <a:extLst>
              <a:ext uri="{FF2B5EF4-FFF2-40B4-BE49-F238E27FC236}">
                <a16:creationId xmlns:a16="http://schemas.microsoft.com/office/drawing/2014/main" id="{FDF9F963-6F22-4CD9-A4F3-ADF99D885D5D}"/>
              </a:ext>
            </a:extLst>
          </p:cNvPr>
          <p:cNvSpPr>
            <a:spLocks noGrp="1"/>
          </p:cNvSpPr>
          <p:nvPr>
            <p:ph type="subTitle" idx="1"/>
          </p:nvPr>
        </p:nvSpPr>
        <p:spPr>
          <a:xfrm>
            <a:off x="3241830" y="3132869"/>
            <a:ext cx="5708341" cy="2190343"/>
          </a:xfrm>
          <a:prstGeom prst="rect">
            <a:avLst/>
          </a:prstGeom>
        </p:spPr>
        <p:txBody>
          <a:bodyPr wrap="square">
            <a:spAutoFit/>
          </a:bodyPr>
          <a:lstStyle/>
          <a:p>
            <a:pPr>
              <a:spcAft>
                <a:spcPts val="0"/>
              </a:spcAft>
            </a:pPr>
            <a:r>
              <a:rPr lang="da-DK" sz="1600" dirty="0">
                <a:solidFill>
                  <a:schemeClr val="bg1"/>
                </a:solidFill>
                <a:latin typeface="Telegraf"/>
                <a:ea typeface="Calibri" panose="020F0502020204030204" pitchFamily="34" charset="0"/>
                <a:cs typeface="Times New Roman" panose="02020603050405020304" pitchFamily="18" charset="0"/>
              </a:rPr>
              <a:t>Weekli er system til pulserende medarbejderundersøgelser, som stiller 10 ugentlige spørgsmål om organisationen og arbejdsmiljøet, fysisk såvel som psykosocialt. </a:t>
            </a:r>
          </a:p>
          <a:p>
            <a:pPr>
              <a:spcAft>
                <a:spcPts val="0"/>
              </a:spcAft>
            </a:pPr>
            <a:r>
              <a:rPr lang="da-DK" sz="1600" dirty="0">
                <a:solidFill>
                  <a:schemeClr val="bg1"/>
                </a:solidFill>
                <a:latin typeface="Telegraf"/>
                <a:ea typeface="Calibri" panose="020F0502020204030204" pitchFamily="34" charset="0"/>
                <a:cs typeface="Times New Roman" panose="02020603050405020304" pitchFamily="18" charset="0"/>
              </a:rPr>
              <a:t>Med den data som bliver genereret, kan ledere og HR foretage datadrevne beslutninger, dermed arbejde proaktivt med forbedringer i organisationen </a:t>
            </a:r>
            <a:br>
              <a:rPr lang="da-DK" sz="1600" dirty="0">
                <a:solidFill>
                  <a:schemeClr val="bg1"/>
                </a:solidFill>
                <a:latin typeface="Telegraf"/>
                <a:ea typeface="Calibri" panose="020F0502020204030204" pitchFamily="34" charset="0"/>
                <a:cs typeface="Times New Roman" panose="02020603050405020304" pitchFamily="18" charset="0"/>
              </a:rPr>
            </a:br>
            <a:r>
              <a:rPr lang="da-DK" sz="1600" dirty="0">
                <a:solidFill>
                  <a:schemeClr val="bg1"/>
                </a:solidFill>
                <a:latin typeface="Telegraf"/>
                <a:ea typeface="Calibri" panose="020F0502020204030204" pitchFamily="34" charset="0"/>
                <a:cs typeface="Times New Roman" panose="02020603050405020304" pitchFamily="18" charset="0"/>
              </a:rPr>
              <a:t>– hvilket gavner alle! </a:t>
            </a:r>
          </a:p>
        </p:txBody>
      </p:sp>
      <p:sp>
        <p:nvSpPr>
          <p:cNvPr id="3" name="Rubrik 2">
            <a:extLst>
              <a:ext uri="{FF2B5EF4-FFF2-40B4-BE49-F238E27FC236}">
                <a16:creationId xmlns:a16="http://schemas.microsoft.com/office/drawing/2014/main" id="{9A7E2543-2D5A-4D03-A53A-1F0994901D51}"/>
              </a:ext>
            </a:extLst>
          </p:cNvPr>
          <p:cNvSpPr>
            <a:spLocks noGrp="1"/>
          </p:cNvSpPr>
          <p:nvPr>
            <p:ph type="ctrTitle"/>
          </p:nvPr>
        </p:nvSpPr>
        <p:spPr>
          <a:xfrm>
            <a:off x="654325" y="590028"/>
            <a:ext cx="10883350" cy="2387600"/>
          </a:xfrm>
        </p:spPr>
        <p:txBody>
          <a:bodyPr/>
          <a:lstStyle/>
          <a:p>
            <a:r>
              <a:rPr lang="sv-SE" sz="5400" dirty="0" err="1">
                <a:solidFill>
                  <a:schemeClr val="accent2"/>
                </a:solidFill>
              </a:rPr>
              <a:t>Hvad</a:t>
            </a:r>
            <a:r>
              <a:rPr lang="sv-SE" sz="5400" dirty="0">
                <a:solidFill>
                  <a:schemeClr val="accent2"/>
                </a:solidFill>
              </a:rPr>
              <a:t> er Weekli?</a:t>
            </a:r>
          </a:p>
        </p:txBody>
      </p:sp>
      <p:sp>
        <p:nvSpPr>
          <p:cNvPr id="2" name="Pratbubbla: oval 1">
            <a:extLst>
              <a:ext uri="{FF2B5EF4-FFF2-40B4-BE49-F238E27FC236}">
                <a16:creationId xmlns:a16="http://schemas.microsoft.com/office/drawing/2014/main" id="{D02A51FE-FE55-4634-9640-80435F8C3BBB}"/>
              </a:ext>
            </a:extLst>
          </p:cNvPr>
          <p:cNvSpPr/>
          <p:nvPr/>
        </p:nvSpPr>
        <p:spPr>
          <a:xfrm rot="20618923" flipH="1">
            <a:off x="1037612" y="468355"/>
            <a:ext cx="2567853" cy="1748384"/>
          </a:xfrm>
          <a:prstGeom prst="wedgeEllipseCallout">
            <a:avLst/>
          </a:prstGeom>
          <a:solidFill>
            <a:srgbClr val="FFCFC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1000" b="1" dirty="0">
              <a:solidFill>
                <a:schemeClr val="tx1"/>
              </a:solidFill>
              <a:latin typeface="Telegraf" panose="00000500000000000000"/>
            </a:endParaRPr>
          </a:p>
        </p:txBody>
      </p:sp>
      <p:sp>
        <p:nvSpPr>
          <p:cNvPr id="4" name="textruta 3">
            <a:extLst>
              <a:ext uri="{FF2B5EF4-FFF2-40B4-BE49-F238E27FC236}">
                <a16:creationId xmlns:a16="http://schemas.microsoft.com/office/drawing/2014/main" id="{32956A3A-63AB-4FCD-9757-E0911B249AE2}"/>
              </a:ext>
            </a:extLst>
          </p:cNvPr>
          <p:cNvSpPr txBox="1"/>
          <p:nvPr/>
        </p:nvSpPr>
        <p:spPr>
          <a:xfrm rot="20215248">
            <a:off x="996472" y="865089"/>
            <a:ext cx="2650525" cy="1015663"/>
          </a:xfrm>
          <a:prstGeom prst="rect">
            <a:avLst/>
          </a:prstGeom>
          <a:noFill/>
        </p:spPr>
        <p:txBody>
          <a:bodyPr wrap="square" rtlCol="0" anchor="ctr">
            <a:spAutoFit/>
          </a:bodyPr>
          <a:lstStyle/>
          <a:p>
            <a:pPr algn="ctr"/>
            <a:r>
              <a:rPr lang="da-DK" sz="1200" b="1" dirty="0">
                <a:solidFill>
                  <a:schemeClr val="tx1"/>
                </a:solidFill>
                <a:latin typeface="Telegraf" panose="00000500000000000000"/>
              </a:rPr>
              <a:t>Weekli kan hjælpe dig</a:t>
            </a:r>
            <a:br>
              <a:rPr lang="da-DK" sz="1200" b="1" dirty="0">
                <a:solidFill>
                  <a:schemeClr val="tx1"/>
                </a:solidFill>
                <a:latin typeface="Telegraf" panose="00000500000000000000"/>
              </a:rPr>
            </a:br>
            <a:r>
              <a:rPr lang="da-DK" sz="1200" b="1" dirty="0">
                <a:solidFill>
                  <a:schemeClr val="tx1"/>
                </a:solidFill>
                <a:latin typeface="Telegraf" panose="00000500000000000000"/>
              </a:rPr>
              <a:t>med generere behagelige, </a:t>
            </a:r>
            <a:br>
              <a:rPr lang="da-DK" sz="1200" b="1" dirty="0">
                <a:solidFill>
                  <a:schemeClr val="tx1"/>
                </a:solidFill>
                <a:latin typeface="Telegraf" panose="00000500000000000000"/>
              </a:rPr>
            </a:br>
            <a:r>
              <a:rPr lang="da-DK" sz="1200" b="1" dirty="0">
                <a:solidFill>
                  <a:schemeClr val="tx1"/>
                </a:solidFill>
                <a:latin typeface="Telegraf" panose="00000500000000000000"/>
              </a:rPr>
              <a:t>profitable og velfungerende</a:t>
            </a:r>
            <a:br>
              <a:rPr lang="da-DK" sz="1200" b="1" dirty="0">
                <a:solidFill>
                  <a:schemeClr val="tx1"/>
                </a:solidFill>
                <a:latin typeface="Telegraf" panose="00000500000000000000"/>
              </a:rPr>
            </a:br>
            <a:r>
              <a:rPr lang="da-DK" sz="1200" b="1" dirty="0">
                <a:solidFill>
                  <a:schemeClr val="tx1"/>
                </a:solidFill>
                <a:latin typeface="Telegraf" panose="00000500000000000000"/>
              </a:rPr>
              <a:t>arbejds</a:t>
            </a:r>
            <a:r>
              <a:rPr lang="da-DK" sz="1200" b="1" dirty="0">
                <a:latin typeface="Telegraf" panose="00000500000000000000"/>
              </a:rPr>
              <a:t>miljøer. Endda ved fjernarbejde! </a:t>
            </a:r>
            <a:endParaRPr lang="da-DK" sz="1000" b="1" i="0" dirty="0">
              <a:solidFill>
                <a:schemeClr val="bg1"/>
              </a:solidFill>
              <a:latin typeface="Telegraf UltraLight" pitchFamily="2" charset="77"/>
            </a:endParaRPr>
          </a:p>
        </p:txBody>
      </p:sp>
    </p:spTree>
    <p:extLst>
      <p:ext uri="{BB962C8B-B14F-4D97-AF65-F5344CB8AC3E}">
        <p14:creationId xmlns:p14="http://schemas.microsoft.com/office/powerpoint/2010/main" val="2821421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3F741F1-3519-489F-B8FB-72D1039253FE}"/>
              </a:ext>
            </a:extLst>
          </p:cNvPr>
          <p:cNvPicPr>
            <a:picLocks noChangeAspect="1"/>
          </p:cNvPicPr>
          <p:nvPr/>
        </p:nvPicPr>
        <p:blipFill>
          <a:blip r:embed="rId3">
            <a:alphaModFix amt="22000"/>
          </a:blip>
          <a:stretch>
            <a:fillRect/>
          </a:stretch>
        </p:blipFill>
        <p:spPr>
          <a:xfrm>
            <a:off x="-171894" y="-495963"/>
            <a:ext cx="6858000" cy="6858000"/>
          </a:xfrm>
          <a:prstGeom prst="rect">
            <a:avLst/>
          </a:prstGeom>
        </p:spPr>
      </p:pic>
      <p:sp>
        <p:nvSpPr>
          <p:cNvPr id="6" name="textruta 5">
            <a:extLst>
              <a:ext uri="{FF2B5EF4-FFF2-40B4-BE49-F238E27FC236}">
                <a16:creationId xmlns:a16="http://schemas.microsoft.com/office/drawing/2014/main" id="{40C09C48-93BA-4C47-AA18-35AFAE3E5E90}"/>
              </a:ext>
            </a:extLst>
          </p:cNvPr>
          <p:cNvSpPr txBox="1"/>
          <p:nvPr/>
        </p:nvSpPr>
        <p:spPr>
          <a:xfrm>
            <a:off x="2849527" y="3429000"/>
            <a:ext cx="6804872" cy="2031325"/>
          </a:xfrm>
          <a:prstGeom prst="rect">
            <a:avLst/>
          </a:prstGeom>
          <a:noFill/>
        </p:spPr>
        <p:txBody>
          <a:bodyPr wrap="square" rtlCol="0">
            <a:spAutoFit/>
          </a:bodyPr>
          <a:lstStyle/>
          <a:p>
            <a:r>
              <a:rPr lang="da-DK" dirty="0">
                <a:solidFill>
                  <a:schemeClr val="bg1"/>
                </a:solidFill>
                <a:latin typeface="Telegraf"/>
              </a:rPr>
              <a:t>Ved at følge op på dine medarbejderes arbejdssituation, </a:t>
            </a:r>
            <a:br>
              <a:rPr lang="da-DK" dirty="0">
                <a:solidFill>
                  <a:schemeClr val="bg1"/>
                </a:solidFill>
                <a:latin typeface="Telegraf"/>
              </a:rPr>
            </a:br>
            <a:r>
              <a:rPr lang="da-DK" dirty="0">
                <a:solidFill>
                  <a:schemeClr val="bg1"/>
                </a:solidFill>
                <a:latin typeface="Telegraf"/>
              </a:rPr>
              <a:t>får ledere unik indsigt, som kan erstatte gætteri og dermed fremme bedre beslutningstagen, med langt højere præcision. </a:t>
            </a:r>
          </a:p>
          <a:p>
            <a:endParaRPr lang="da-DK" dirty="0">
              <a:solidFill>
                <a:schemeClr val="bg1"/>
              </a:solidFill>
              <a:latin typeface="Telegraf"/>
            </a:endParaRPr>
          </a:p>
          <a:p>
            <a:r>
              <a:rPr lang="da-DK" dirty="0">
                <a:solidFill>
                  <a:schemeClr val="bg1"/>
                </a:solidFill>
                <a:latin typeface="Telegraf"/>
              </a:rPr>
              <a:t>Med hjælp fra Weekli, vil dine lederteams blive proaktive </a:t>
            </a:r>
            <a:br>
              <a:rPr lang="da-DK" dirty="0">
                <a:solidFill>
                  <a:schemeClr val="bg1"/>
                </a:solidFill>
                <a:latin typeface="Telegraf"/>
              </a:rPr>
            </a:br>
            <a:r>
              <a:rPr lang="da-DK" dirty="0">
                <a:solidFill>
                  <a:schemeClr val="bg1"/>
                </a:solidFill>
                <a:latin typeface="Telegraf"/>
              </a:rPr>
              <a:t>og kunne skabe engagement som fører til mere produktive medarbejdere. </a:t>
            </a:r>
          </a:p>
        </p:txBody>
      </p:sp>
      <p:sp>
        <p:nvSpPr>
          <p:cNvPr id="8" name="Pratbubbla: rektangel med rundade hörn 7">
            <a:extLst>
              <a:ext uri="{FF2B5EF4-FFF2-40B4-BE49-F238E27FC236}">
                <a16:creationId xmlns:a16="http://schemas.microsoft.com/office/drawing/2014/main" id="{511A272F-9073-4276-B5CF-E9FE51BFF36D}"/>
              </a:ext>
            </a:extLst>
          </p:cNvPr>
          <p:cNvSpPr/>
          <p:nvPr/>
        </p:nvSpPr>
        <p:spPr>
          <a:xfrm rot="378283">
            <a:off x="7783066" y="1856332"/>
            <a:ext cx="1602768" cy="1202076"/>
          </a:xfrm>
          <a:prstGeom prst="wedgeRoundRectCallout">
            <a:avLst/>
          </a:prstGeom>
          <a:solidFill>
            <a:schemeClr val="accent3"/>
          </a:solidFill>
          <a:ln w="28575">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600" b="1" dirty="0" err="1">
                <a:latin typeface="Telegraf" panose="00000500000000000000"/>
              </a:rPr>
              <a:t>Hvad</a:t>
            </a:r>
            <a:r>
              <a:rPr lang="sv-SE" sz="1600" b="1" dirty="0">
                <a:latin typeface="Telegraf" panose="00000500000000000000"/>
              </a:rPr>
              <a:t> får </a:t>
            </a:r>
            <a:r>
              <a:rPr lang="sv-SE" sz="1600" b="1" dirty="0" err="1">
                <a:latin typeface="Telegraf" panose="00000500000000000000"/>
              </a:rPr>
              <a:t>jeg</a:t>
            </a:r>
            <a:r>
              <a:rPr lang="sv-SE" sz="1600" b="1" dirty="0">
                <a:latin typeface="Telegraf" panose="00000500000000000000"/>
              </a:rPr>
              <a:t> </a:t>
            </a:r>
            <a:r>
              <a:rPr lang="sv-SE" sz="1600" b="1" dirty="0" err="1">
                <a:latin typeface="Telegraf" panose="00000500000000000000"/>
              </a:rPr>
              <a:t>ud</a:t>
            </a:r>
            <a:r>
              <a:rPr lang="sv-SE" sz="1600" b="1" dirty="0">
                <a:latin typeface="Telegraf" panose="00000500000000000000"/>
              </a:rPr>
              <a:t> </a:t>
            </a:r>
            <a:r>
              <a:rPr lang="sv-SE" sz="1600" b="1" dirty="0" err="1">
                <a:latin typeface="Telegraf" panose="00000500000000000000"/>
              </a:rPr>
              <a:t>af</a:t>
            </a:r>
            <a:r>
              <a:rPr lang="sv-SE" sz="1600" b="1" dirty="0">
                <a:latin typeface="Telegraf" panose="00000500000000000000"/>
              </a:rPr>
              <a:t> det?</a:t>
            </a:r>
          </a:p>
        </p:txBody>
      </p:sp>
    </p:spTree>
    <p:extLst>
      <p:ext uri="{BB962C8B-B14F-4D97-AF65-F5344CB8AC3E}">
        <p14:creationId xmlns:p14="http://schemas.microsoft.com/office/powerpoint/2010/main" val="3619852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rubrik 4">
            <a:extLst>
              <a:ext uri="{FF2B5EF4-FFF2-40B4-BE49-F238E27FC236}">
                <a16:creationId xmlns:a16="http://schemas.microsoft.com/office/drawing/2014/main" id="{6CBB6841-4DC9-4052-AFAD-52FE8CABA016}"/>
              </a:ext>
            </a:extLst>
          </p:cNvPr>
          <p:cNvSpPr>
            <a:spLocks noGrp="1"/>
          </p:cNvSpPr>
          <p:nvPr>
            <p:ph type="subTitle" idx="1"/>
          </p:nvPr>
        </p:nvSpPr>
        <p:spPr>
          <a:xfrm>
            <a:off x="5805463" y="1474684"/>
            <a:ext cx="1749434" cy="803893"/>
          </a:xfrm>
        </p:spPr>
        <p:txBody>
          <a:bodyPr>
            <a:normAutofit/>
          </a:bodyPr>
          <a:lstStyle/>
          <a:p>
            <a:r>
              <a:rPr lang="sv-SE" sz="1800" b="1" dirty="0" err="1"/>
              <a:t>Medarbejdere</a:t>
            </a:r>
            <a:endParaRPr lang="sv-SE" sz="1800" b="1" dirty="0"/>
          </a:p>
        </p:txBody>
      </p:sp>
      <p:sp>
        <p:nvSpPr>
          <p:cNvPr id="4" name="Rubrik 3">
            <a:extLst>
              <a:ext uri="{FF2B5EF4-FFF2-40B4-BE49-F238E27FC236}">
                <a16:creationId xmlns:a16="http://schemas.microsoft.com/office/drawing/2014/main" id="{D0C8698A-5D15-40C6-9FDC-E7A077D1627C}"/>
              </a:ext>
            </a:extLst>
          </p:cNvPr>
          <p:cNvSpPr>
            <a:spLocks noGrp="1"/>
          </p:cNvSpPr>
          <p:nvPr>
            <p:ph type="title"/>
          </p:nvPr>
        </p:nvSpPr>
        <p:spPr>
          <a:xfrm>
            <a:off x="349900" y="-277395"/>
            <a:ext cx="11664300" cy="2496133"/>
          </a:xfrm>
        </p:spPr>
        <p:txBody>
          <a:bodyPr/>
          <a:lstStyle/>
          <a:p>
            <a:r>
              <a:rPr lang="sv-SE" dirty="0" err="1">
                <a:solidFill>
                  <a:srgbClr val="FFCFCD"/>
                </a:solidFill>
              </a:rPr>
              <a:t>Værdiskabelse</a:t>
            </a:r>
            <a:r>
              <a:rPr lang="sv-SE" dirty="0">
                <a:solidFill>
                  <a:srgbClr val="FFCFCD"/>
                </a:solidFill>
              </a:rPr>
              <a:t> </a:t>
            </a:r>
            <a:r>
              <a:rPr lang="sv-SE" dirty="0" err="1">
                <a:solidFill>
                  <a:srgbClr val="FFCFCD"/>
                </a:solidFill>
              </a:rPr>
              <a:t>fra</a:t>
            </a:r>
            <a:r>
              <a:rPr lang="sv-SE" dirty="0">
                <a:solidFill>
                  <a:srgbClr val="FFCFCD"/>
                </a:solidFill>
              </a:rPr>
              <a:t> Weekli</a:t>
            </a:r>
          </a:p>
        </p:txBody>
      </p:sp>
      <p:sp>
        <p:nvSpPr>
          <p:cNvPr id="6" name="Rektangel: rundade hörn 5">
            <a:extLst>
              <a:ext uri="{FF2B5EF4-FFF2-40B4-BE49-F238E27FC236}">
                <a16:creationId xmlns:a16="http://schemas.microsoft.com/office/drawing/2014/main" id="{F59539F4-E156-4BDC-A09E-34B2CE70E073}"/>
              </a:ext>
            </a:extLst>
          </p:cNvPr>
          <p:cNvSpPr/>
          <p:nvPr/>
        </p:nvSpPr>
        <p:spPr>
          <a:xfrm>
            <a:off x="5805463" y="2178302"/>
            <a:ext cx="5262144" cy="129405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200" dirty="0">
                <a:latin typeface="Telegraf" panose="00000500000000000000"/>
              </a:rPr>
              <a:t>Medarbejdere får deres stemme hørt ugentligt med Weekli, ift. hvordan de opfatter arbejdssituationen. Der kommer derfor et højere niveau af involvering fra medarbejdernes indvirken af arbejdspladsen. </a:t>
            </a:r>
            <a:endParaRPr lang="da-DK" sz="1600" dirty="0">
              <a:solidFill>
                <a:srgbClr val="FFFFFF"/>
              </a:solidFill>
              <a:latin typeface="Roboto" panose="02000000000000000000"/>
              <a:ea typeface="Calibri" panose="020F0502020204030204" pitchFamily="34" charset="0"/>
              <a:cs typeface="Times New Roman" panose="02020603050405020304" pitchFamily="18" charset="0"/>
            </a:endParaRPr>
          </a:p>
        </p:txBody>
      </p:sp>
      <p:sp>
        <p:nvSpPr>
          <p:cNvPr id="7" name="Underrubrik 4">
            <a:extLst>
              <a:ext uri="{FF2B5EF4-FFF2-40B4-BE49-F238E27FC236}">
                <a16:creationId xmlns:a16="http://schemas.microsoft.com/office/drawing/2014/main" id="{E63AEC5C-25A7-42EA-A265-DFAF30036B74}"/>
              </a:ext>
            </a:extLst>
          </p:cNvPr>
          <p:cNvSpPr txBox="1">
            <a:spLocks/>
          </p:cNvSpPr>
          <p:nvPr/>
        </p:nvSpPr>
        <p:spPr>
          <a:xfrm>
            <a:off x="464198" y="1499276"/>
            <a:ext cx="1333778" cy="803893"/>
          </a:xfrm>
          <a:prstGeom prst="rect">
            <a:avLst/>
          </a:prstGeom>
        </p:spPr>
        <p:txBody>
          <a:bodyPr vert="horz" lIns="72000" tIns="45720" rIns="72000" bIns="45720" rtlCol="0" anchor="ctr">
            <a:normAutofit/>
          </a:bodyPr>
          <a:lstStyle>
            <a:lvl1pPr marL="0" indent="0" algn="l" defTabSz="914400" rtl="0" eaLnBrk="1" latinLnBrk="0" hangingPunct="1">
              <a:lnSpc>
                <a:spcPct val="100000"/>
              </a:lnSpc>
              <a:spcBef>
                <a:spcPts val="1000"/>
              </a:spcBef>
              <a:buClr>
                <a:schemeClr val="accent1"/>
              </a:buClr>
              <a:buSzPct val="100000"/>
              <a:buFontTx/>
              <a:buNone/>
              <a:defRPr sz="2000" kern="1200">
                <a:solidFill>
                  <a:schemeClr val="accent2"/>
                </a:solidFill>
                <a:latin typeface="Telegraf" pitchFamily="2" charset="77"/>
                <a:ea typeface="+mn-ea"/>
                <a:cs typeface="+mn-cs"/>
              </a:defRPr>
            </a:lvl1pPr>
            <a:lvl2pPr marL="457200" indent="0" algn="ctr" defTabSz="914400" rtl="0" eaLnBrk="1" latinLnBrk="0" hangingPunct="1">
              <a:lnSpc>
                <a:spcPct val="100000"/>
              </a:lnSpc>
              <a:spcBef>
                <a:spcPts val="500"/>
              </a:spcBef>
              <a:buClr>
                <a:schemeClr val="accent1"/>
              </a:buClr>
              <a:buSzPct val="100000"/>
              <a:buFontTx/>
              <a:buNone/>
              <a:defRPr sz="2000" kern="1200">
                <a:solidFill>
                  <a:srgbClr val="151517"/>
                </a:solidFill>
                <a:latin typeface="Telegraf" pitchFamily="2" charset="77"/>
                <a:ea typeface="+mn-ea"/>
                <a:cs typeface="+mn-cs"/>
              </a:defRPr>
            </a:lvl2pPr>
            <a:lvl3pPr marL="914400" indent="0" algn="ctr" defTabSz="914400" rtl="0" eaLnBrk="1" latinLnBrk="0" hangingPunct="1">
              <a:lnSpc>
                <a:spcPct val="100000"/>
              </a:lnSpc>
              <a:spcBef>
                <a:spcPts val="500"/>
              </a:spcBef>
              <a:buClr>
                <a:schemeClr val="accent1"/>
              </a:buClr>
              <a:buSzPct val="100000"/>
              <a:buFontTx/>
              <a:buNone/>
              <a:defRPr sz="1800" kern="1200">
                <a:solidFill>
                  <a:srgbClr val="151517"/>
                </a:solidFill>
                <a:latin typeface="Telegraf" pitchFamily="2" charset="77"/>
                <a:ea typeface="+mn-ea"/>
                <a:cs typeface="+mn-cs"/>
              </a:defRPr>
            </a:lvl3pPr>
            <a:lvl4pPr marL="1371600" indent="0" algn="ctr" defTabSz="914400" rtl="0" eaLnBrk="1" latinLnBrk="0" hangingPunct="1">
              <a:lnSpc>
                <a:spcPct val="100000"/>
              </a:lnSpc>
              <a:spcBef>
                <a:spcPts val="500"/>
              </a:spcBef>
              <a:buClr>
                <a:schemeClr val="accent1"/>
              </a:buClr>
              <a:buSzPct val="100000"/>
              <a:buFontTx/>
              <a:buNone/>
              <a:defRPr sz="1600" kern="1200">
                <a:solidFill>
                  <a:srgbClr val="151517"/>
                </a:solidFill>
                <a:latin typeface="Telegraf" pitchFamily="2" charset="77"/>
                <a:ea typeface="+mn-ea"/>
                <a:cs typeface="+mn-cs"/>
              </a:defRPr>
            </a:lvl4pPr>
            <a:lvl5pPr marL="1828800" indent="0" algn="ctr" defTabSz="914400" rtl="0" eaLnBrk="1" latinLnBrk="0" hangingPunct="1">
              <a:lnSpc>
                <a:spcPct val="100000"/>
              </a:lnSpc>
              <a:spcBef>
                <a:spcPts val="500"/>
              </a:spcBef>
              <a:buClr>
                <a:schemeClr val="accent1"/>
              </a:buClr>
              <a:buSzPct val="100000"/>
              <a:buFontTx/>
              <a:buNone/>
              <a:defRPr sz="1600" kern="1200">
                <a:solidFill>
                  <a:srgbClr val="151517"/>
                </a:solidFill>
                <a:latin typeface="Telegraf"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800" b="1" dirty="0" err="1"/>
              <a:t>Ledere</a:t>
            </a:r>
            <a:endParaRPr lang="sv-SE" sz="1800" b="1" dirty="0"/>
          </a:p>
        </p:txBody>
      </p:sp>
      <p:sp>
        <p:nvSpPr>
          <p:cNvPr id="8" name="Underrubrik 4">
            <a:extLst>
              <a:ext uri="{FF2B5EF4-FFF2-40B4-BE49-F238E27FC236}">
                <a16:creationId xmlns:a16="http://schemas.microsoft.com/office/drawing/2014/main" id="{E2290495-DCEB-42A0-946E-6AC97467726D}"/>
              </a:ext>
            </a:extLst>
          </p:cNvPr>
          <p:cNvSpPr txBox="1">
            <a:spLocks/>
          </p:cNvSpPr>
          <p:nvPr/>
        </p:nvSpPr>
        <p:spPr>
          <a:xfrm>
            <a:off x="476718" y="3514466"/>
            <a:ext cx="1085200" cy="803893"/>
          </a:xfrm>
          <a:prstGeom prst="rect">
            <a:avLst/>
          </a:prstGeom>
        </p:spPr>
        <p:txBody>
          <a:bodyPr vert="horz" lIns="72000" tIns="45720" rIns="72000" bIns="45720" rtlCol="0" anchor="ctr">
            <a:normAutofit/>
          </a:bodyPr>
          <a:lstStyle>
            <a:lvl1pPr marL="0" indent="0" algn="l" defTabSz="914400" rtl="0" eaLnBrk="1" latinLnBrk="0" hangingPunct="1">
              <a:lnSpc>
                <a:spcPct val="100000"/>
              </a:lnSpc>
              <a:spcBef>
                <a:spcPts val="1000"/>
              </a:spcBef>
              <a:buClr>
                <a:schemeClr val="accent1"/>
              </a:buClr>
              <a:buSzPct val="100000"/>
              <a:buFontTx/>
              <a:buNone/>
              <a:defRPr sz="2000" kern="1200">
                <a:solidFill>
                  <a:schemeClr val="accent2"/>
                </a:solidFill>
                <a:latin typeface="Telegraf" pitchFamily="2" charset="77"/>
                <a:ea typeface="+mn-ea"/>
                <a:cs typeface="+mn-cs"/>
              </a:defRPr>
            </a:lvl1pPr>
            <a:lvl2pPr marL="457200" indent="0" algn="ctr" defTabSz="914400" rtl="0" eaLnBrk="1" latinLnBrk="0" hangingPunct="1">
              <a:lnSpc>
                <a:spcPct val="100000"/>
              </a:lnSpc>
              <a:spcBef>
                <a:spcPts val="500"/>
              </a:spcBef>
              <a:buClr>
                <a:schemeClr val="accent1"/>
              </a:buClr>
              <a:buSzPct val="100000"/>
              <a:buFontTx/>
              <a:buNone/>
              <a:defRPr sz="2000" kern="1200">
                <a:solidFill>
                  <a:srgbClr val="151517"/>
                </a:solidFill>
                <a:latin typeface="Telegraf" pitchFamily="2" charset="77"/>
                <a:ea typeface="+mn-ea"/>
                <a:cs typeface="+mn-cs"/>
              </a:defRPr>
            </a:lvl2pPr>
            <a:lvl3pPr marL="914400" indent="0" algn="ctr" defTabSz="914400" rtl="0" eaLnBrk="1" latinLnBrk="0" hangingPunct="1">
              <a:lnSpc>
                <a:spcPct val="100000"/>
              </a:lnSpc>
              <a:spcBef>
                <a:spcPts val="500"/>
              </a:spcBef>
              <a:buClr>
                <a:schemeClr val="accent1"/>
              </a:buClr>
              <a:buSzPct val="100000"/>
              <a:buFontTx/>
              <a:buNone/>
              <a:defRPr sz="1800" kern="1200">
                <a:solidFill>
                  <a:srgbClr val="151517"/>
                </a:solidFill>
                <a:latin typeface="Telegraf" pitchFamily="2" charset="77"/>
                <a:ea typeface="+mn-ea"/>
                <a:cs typeface="+mn-cs"/>
              </a:defRPr>
            </a:lvl3pPr>
            <a:lvl4pPr marL="1371600" indent="0" algn="ctr" defTabSz="914400" rtl="0" eaLnBrk="1" latinLnBrk="0" hangingPunct="1">
              <a:lnSpc>
                <a:spcPct val="100000"/>
              </a:lnSpc>
              <a:spcBef>
                <a:spcPts val="500"/>
              </a:spcBef>
              <a:buClr>
                <a:schemeClr val="accent1"/>
              </a:buClr>
              <a:buSzPct val="100000"/>
              <a:buFontTx/>
              <a:buNone/>
              <a:defRPr sz="1600" kern="1200">
                <a:solidFill>
                  <a:srgbClr val="151517"/>
                </a:solidFill>
                <a:latin typeface="Telegraf" pitchFamily="2" charset="77"/>
                <a:ea typeface="+mn-ea"/>
                <a:cs typeface="+mn-cs"/>
              </a:defRPr>
            </a:lvl4pPr>
            <a:lvl5pPr marL="1828800" indent="0" algn="ctr" defTabSz="914400" rtl="0" eaLnBrk="1" latinLnBrk="0" hangingPunct="1">
              <a:lnSpc>
                <a:spcPct val="100000"/>
              </a:lnSpc>
              <a:spcBef>
                <a:spcPts val="500"/>
              </a:spcBef>
              <a:buClr>
                <a:schemeClr val="accent1"/>
              </a:buClr>
              <a:buSzPct val="100000"/>
              <a:buFontTx/>
              <a:buNone/>
              <a:defRPr sz="1600" kern="1200">
                <a:solidFill>
                  <a:srgbClr val="151517"/>
                </a:solidFill>
                <a:latin typeface="Telegraf"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800" b="1" dirty="0"/>
              <a:t>HR</a:t>
            </a:r>
          </a:p>
        </p:txBody>
      </p:sp>
      <p:sp>
        <p:nvSpPr>
          <p:cNvPr id="9" name="Underrubrik 4">
            <a:extLst>
              <a:ext uri="{FF2B5EF4-FFF2-40B4-BE49-F238E27FC236}">
                <a16:creationId xmlns:a16="http://schemas.microsoft.com/office/drawing/2014/main" id="{12489607-6429-4DD3-89B6-A0DB6A1E54E4}"/>
              </a:ext>
            </a:extLst>
          </p:cNvPr>
          <p:cNvSpPr txBox="1">
            <a:spLocks/>
          </p:cNvSpPr>
          <p:nvPr/>
        </p:nvSpPr>
        <p:spPr>
          <a:xfrm>
            <a:off x="5805463" y="3514466"/>
            <a:ext cx="1085200" cy="803893"/>
          </a:xfrm>
          <a:prstGeom prst="rect">
            <a:avLst/>
          </a:prstGeom>
        </p:spPr>
        <p:txBody>
          <a:bodyPr vert="horz" lIns="72000" tIns="45720" rIns="72000" bIns="45720" rtlCol="0" anchor="ctr">
            <a:normAutofit/>
          </a:bodyPr>
          <a:lstStyle>
            <a:lvl1pPr marL="0" indent="0" algn="l" defTabSz="914400" rtl="0" eaLnBrk="1" latinLnBrk="0" hangingPunct="1">
              <a:lnSpc>
                <a:spcPct val="100000"/>
              </a:lnSpc>
              <a:spcBef>
                <a:spcPts val="1000"/>
              </a:spcBef>
              <a:buClr>
                <a:schemeClr val="accent1"/>
              </a:buClr>
              <a:buSzPct val="100000"/>
              <a:buFontTx/>
              <a:buNone/>
              <a:defRPr sz="2000" kern="1200">
                <a:solidFill>
                  <a:schemeClr val="accent2"/>
                </a:solidFill>
                <a:latin typeface="Telegraf" pitchFamily="2" charset="77"/>
                <a:ea typeface="+mn-ea"/>
                <a:cs typeface="+mn-cs"/>
              </a:defRPr>
            </a:lvl1pPr>
            <a:lvl2pPr marL="457200" indent="0" algn="ctr" defTabSz="914400" rtl="0" eaLnBrk="1" latinLnBrk="0" hangingPunct="1">
              <a:lnSpc>
                <a:spcPct val="100000"/>
              </a:lnSpc>
              <a:spcBef>
                <a:spcPts val="500"/>
              </a:spcBef>
              <a:buClr>
                <a:schemeClr val="accent1"/>
              </a:buClr>
              <a:buSzPct val="100000"/>
              <a:buFontTx/>
              <a:buNone/>
              <a:defRPr sz="2000" kern="1200">
                <a:solidFill>
                  <a:srgbClr val="151517"/>
                </a:solidFill>
                <a:latin typeface="Telegraf" pitchFamily="2" charset="77"/>
                <a:ea typeface="+mn-ea"/>
                <a:cs typeface="+mn-cs"/>
              </a:defRPr>
            </a:lvl2pPr>
            <a:lvl3pPr marL="914400" indent="0" algn="ctr" defTabSz="914400" rtl="0" eaLnBrk="1" latinLnBrk="0" hangingPunct="1">
              <a:lnSpc>
                <a:spcPct val="100000"/>
              </a:lnSpc>
              <a:spcBef>
                <a:spcPts val="500"/>
              </a:spcBef>
              <a:buClr>
                <a:schemeClr val="accent1"/>
              </a:buClr>
              <a:buSzPct val="100000"/>
              <a:buFontTx/>
              <a:buNone/>
              <a:defRPr sz="1800" kern="1200">
                <a:solidFill>
                  <a:srgbClr val="151517"/>
                </a:solidFill>
                <a:latin typeface="Telegraf" pitchFamily="2" charset="77"/>
                <a:ea typeface="+mn-ea"/>
                <a:cs typeface="+mn-cs"/>
              </a:defRPr>
            </a:lvl3pPr>
            <a:lvl4pPr marL="1371600" indent="0" algn="ctr" defTabSz="914400" rtl="0" eaLnBrk="1" latinLnBrk="0" hangingPunct="1">
              <a:lnSpc>
                <a:spcPct val="100000"/>
              </a:lnSpc>
              <a:spcBef>
                <a:spcPts val="500"/>
              </a:spcBef>
              <a:buClr>
                <a:schemeClr val="accent1"/>
              </a:buClr>
              <a:buSzPct val="100000"/>
              <a:buFontTx/>
              <a:buNone/>
              <a:defRPr sz="1600" kern="1200">
                <a:solidFill>
                  <a:srgbClr val="151517"/>
                </a:solidFill>
                <a:latin typeface="Telegraf" pitchFamily="2" charset="77"/>
                <a:ea typeface="+mn-ea"/>
                <a:cs typeface="+mn-cs"/>
              </a:defRPr>
            </a:lvl4pPr>
            <a:lvl5pPr marL="1828800" indent="0" algn="ctr" defTabSz="914400" rtl="0" eaLnBrk="1" latinLnBrk="0" hangingPunct="1">
              <a:lnSpc>
                <a:spcPct val="100000"/>
              </a:lnSpc>
              <a:spcBef>
                <a:spcPts val="500"/>
              </a:spcBef>
              <a:buClr>
                <a:schemeClr val="accent1"/>
              </a:buClr>
              <a:buSzPct val="100000"/>
              <a:buFontTx/>
              <a:buNone/>
              <a:defRPr sz="1600" kern="1200">
                <a:solidFill>
                  <a:srgbClr val="151517"/>
                </a:solidFill>
                <a:latin typeface="Telegraf"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800" b="1" dirty="0"/>
              <a:t>CEO</a:t>
            </a:r>
          </a:p>
        </p:txBody>
      </p:sp>
      <p:sp>
        <p:nvSpPr>
          <p:cNvPr id="10" name="Rektangel: rundade hörn 9">
            <a:extLst>
              <a:ext uri="{FF2B5EF4-FFF2-40B4-BE49-F238E27FC236}">
                <a16:creationId xmlns:a16="http://schemas.microsoft.com/office/drawing/2014/main" id="{136DC157-DBBA-4446-B00B-DE335B42F982}"/>
              </a:ext>
            </a:extLst>
          </p:cNvPr>
          <p:cNvSpPr/>
          <p:nvPr/>
        </p:nvSpPr>
        <p:spPr>
          <a:xfrm>
            <a:off x="476718" y="2199426"/>
            <a:ext cx="5026544" cy="127293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200" dirty="0">
                <a:latin typeface="Telegraf"/>
                <a:ea typeface="Calibri" panose="020F0502020204030204" pitchFamily="34" charset="0"/>
                <a:cs typeface="Times New Roman" panose="02020603050405020304" pitchFamily="18" charset="0"/>
              </a:rPr>
              <a:t>Data sammensat med supporterende indsigter styrker lederes evner til at arbejde med sine medarbejdere smartere. Med den data som er genereret i Weekli, vil beslutningstagen konstant forbedres på tværs af organisationen. </a:t>
            </a:r>
            <a:endParaRPr lang="da-DK" sz="1800" dirty="0">
              <a:solidFill>
                <a:srgbClr val="FFFFFF"/>
              </a:solidFill>
              <a:latin typeface="Roboto" panose="02000000000000000000"/>
              <a:ea typeface="Calibri" panose="020F0502020204030204" pitchFamily="34" charset="0"/>
              <a:cs typeface="Times New Roman" panose="02020603050405020304" pitchFamily="18" charset="0"/>
            </a:endParaRPr>
          </a:p>
        </p:txBody>
      </p:sp>
      <p:sp>
        <p:nvSpPr>
          <p:cNvPr id="11" name="Rektangel: rundade hörn 10">
            <a:extLst>
              <a:ext uri="{FF2B5EF4-FFF2-40B4-BE49-F238E27FC236}">
                <a16:creationId xmlns:a16="http://schemas.microsoft.com/office/drawing/2014/main" id="{AFD220F2-97D0-4921-9C90-470DC8B29FFE}"/>
              </a:ext>
            </a:extLst>
          </p:cNvPr>
          <p:cNvSpPr/>
          <p:nvPr/>
        </p:nvSpPr>
        <p:spPr>
          <a:xfrm>
            <a:off x="464198" y="4172509"/>
            <a:ext cx="5026544" cy="159387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200" dirty="0">
                <a:solidFill>
                  <a:srgbClr val="FFFFFF"/>
                </a:solidFill>
                <a:latin typeface="Telegraf" panose="00000500000000000000"/>
                <a:ea typeface="Calibri" panose="020F0502020204030204" pitchFamily="34" charset="0"/>
                <a:cs typeface="Times New Roman" panose="02020603050405020304" pitchFamily="18" charset="0"/>
              </a:rPr>
              <a:t>Ved at måle organisationens organisatoriske og arbejdsmæssige miljø på en struktureret made, får du data omkring det opfattede arbejdsmiljø og hvilke proaktive tiltag du kan benytte til at undgå fremtidige negative trends i at udvikle sig yderligere. Dette vil hjælpe til at undgå problemer som stress, offensive opførsel, usund arbejdsplads og meget mere. </a:t>
            </a:r>
            <a:endParaRPr lang="da-DK" sz="1800" dirty="0">
              <a:solidFill>
                <a:srgbClr val="FFFFFF"/>
              </a:solidFill>
              <a:latin typeface="Roboto" panose="02000000000000000000"/>
              <a:ea typeface="Calibri" panose="020F0502020204030204" pitchFamily="34" charset="0"/>
              <a:cs typeface="Times New Roman" panose="02020603050405020304" pitchFamily="18" charset="0"/>
            </a:endParaRPr>
          </a:p>
        </p:txBody>
      </p:sp>
      <p:sp>
        <p:nvSpPr>
          <p:cNvPr id="12" name="Rektangel: rundade hörn 11">
            <a:extLst>
              <a:ext uri="{FF2B5EF4-FFF2-40B4-BE49-F238E27FC236}">
                <a16:creationId xmlns:a16="http://schemas.microsoft.com/office/drawing/2014/main" id="{02C58AB9-76DB-4602-90B6-65BD23F76C98}"/>
              </a:ext>
            </a:extLst>
          </p:cNvPr>
          <p:cNvSpPr/>
          <p:nvPr/>
        </p:nvSpPr>
        <p:spPr>
          <a:xfrm>
            <a:off x="5805463" y="4172509"/>
            <a:ext cx="5262144" cy="159387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200" dirty="0">
                <a:latin typeface="Telegraf" panose="00000500000000000000"/>
              </a:rPr>
              <a:t>Med hjælp fra Weekli får du </a:t>
            </a:r>
            <a:r>
              <a:rPr lang="da-DK" sz="1200" dirty="0" err="1">
                <a:latin typeface="Telegraf" panose="00000500000000000000"/>
              </a:rPr>
              <a:t>KPI’er</a:t>
            </a:r>
            <a:r>
              <a:rPr lang="da-DK" sz="1200" dirty="0">
                <a:latin typeface="Telegraf" panose="00000500000000000000"/>
              </a:rPr>
              <a:t> og indsigter omkring hele organisationens opfattede arbejdssituation. Det betyder altså at du kan følge det sociale arbejdsmiljø, sygdomstendenser og meget mere i organisationen og dermed arbejde proaktivt med at optimere disse, og øge organisationens profitabilitet. Weekli highlighter ligeledes succesfaktorer såsom lederskabsindeksering og virksomhedskultur. </a:t>
            </a:r>
            <a:endParaRPr lang="da-DK" sz="1200" dirty="0">
              <a:solidFill>
                <a:srgbClr val="FFFFFF"/>
              </a:solidFill>
              <a:latin typeface="Roboto" panose="020000000000000000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2653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descr="Lås med hel fyllning">
            <a:extLst>
              <a:ext uri="{FF2B5EF4-FFF2-40B4-BE49-F238E27FC236}">
                <a16:creationId xmlns:a16="http://schemas.microsoft.com/office/drawing/2014/main" id="{2F41D407-C94E-4800-BF46-5E6A78D2D3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63844" y="-3287220"/>
            <a:ext cx="11320544" cy="11320544"/>
          </a:xfrm>
          <a:prstGeom prst="rect">
            <a:avLst/>
          </a:prstGeom>
        </p:spPr>
      </p:pic>
      <p:sp>
        <p:nvSpPr>
          <p:cNvPr id="3" name="Rubrik 2">
            <a:extLst>
              <a:ext uri="{FF2B5EF4-FFF2-40B4-BE49-F238E27FC236}">
                <a16:creationId xmlns:a16="http://schemas.microsoft.com/office/drawing/2014/main" id="{1C3052D5-4C9D-45A3-AE35-B6466E556286}"/>
              </a:ext>
            </a:extLst>
          </p:cNvPr>
          <p:cNvSpPr>
            <a:spLocks noGrp="1"/>
          </p:cNvSpPr>
          <p:nvPr>
            <p:ph type="title"/>
          </p:nvPr>
        </p:nvSpPr>
        <p:spPr>
          <a:xfrm>
            <a:off x="1278820" y="1109570"/>
            <a:ext cx="9634359" cy="2370230"/>
          </a:xfrm>
        </p:spPr>
        <p:txBody>
          <a:bodyPr/>
          <a:lstStyle/>
          <a:p>
            <a:pPr algn="ctr"/>
            <a:r>
              <a:rPr lang="sv-SE" dirty="0">
                <a:solidFill>
                  <a:srgbClr val="FFCFCD"/>
                </a:solidFill>
              </a:rPr>
              <a:t>Anonymitet er </a:t>
            </a:r>
            <a:r>
              <a:rPr lang="sv-SE" dirty="0" err="1">
                <a:solidFill>
                  <a:srgbClr val="FFCFCD"/>
                </a:solidFill>
              </a:rPr>
              <a:t>nøglen</a:t>
            </a:r>
            <a:endParaRPr lang="sv-SE" dirty="0">
              <a:solidFill>
                <a:srgbClr val="FFCFCD"/>
              </a:solidFill>
            </a:endParaRPr>
          </a:p>
        </p:txBody>
      </p:sp>
      <p:sp>
        <p:nvSpPr>
          <p:cNvPr id="5" name="Underrubrik 4">
            <a:extLst>
              <a:ext uri="{FF2B5EF4-FFF2-40B4-BE49-F238E27FC236}">
                <a16:creationId xmlns:a16="http://schemas.microsoft.com/office/drawing/2014/main" id="{445052A3-C642-4737-96D4-83C6B3D964DB}"/>
              </a:ext>
            </a:extLst>
          </p:cNvPr>
          <p:cNvSpPr>
            <a:spLocks noGrp="1"/>
          </p:cNvSpPr>
          <p:nvPr>
            <p:ph type="subTitle" idx="1"/>
          </p:nvPr>
        </p:nvSpPr>
        <p:spPr>
          <a:xfrm>
            <a:off x="3330783" y="3176121"/>
            <a:ext cx="5530434" cy="1323439"/>
          </a:xfrm>
          <a:prstGeom prst="rect">
            <a:avLst/>
          </a:prstGeom>
        </p:spPr>
        <p:txBody>
          <a:bodyPr wrap="square">
            <a:spAutoFit/>
          </a:bodyPr>
          <a:lstStyle/>
          <a:p>
            <a:r>
              <a:rPr lang="da-DK" sz="1600" dirty="0" err="1">
                <a:solidFill>
                  <a:schemeClr val="bg1"/>
                </a:solidFill>
                <a:latin typeface="Telegraf"/>
                <a:ea typeface="Calibri" panose="020F0502020204030204" pitchFamily="34" charset="0"/>
                <a:cs typeface="Times New Roman" panose="02020603050405020304" pitchFamily="18" charset="0"/>
              </a:rPr>
              <a:t>Weeklibrugere</a:t>
            </a:r>
            <a:r>
              <a:rPr lang="da-DK" sz="1600" dirty="0">
                <a:solidFill>
                  <a:schemeClr val="bg1"/>
                </a:solidFill>
                <a:latin typeface="Telegraf"/>
                <a:ea typeface="Calibri" panose="020F0502020204030204" pitchFamily="34" charset="0"/>
                <a:cs typeface="Times New Roman" panose="02020603050405020304" pitchFamily="18" charset="0"/>
              </a:rPr>
              <a:t> er sikret 100% ift. deres fuldkomne </a:t>
            </a:r>
            <a:r>
              <a:rPr lang="da-DK" sz="1600" dirty="0" err="1">
                <a:solidFill>
                  <a:schemeClr val="bg1"/>
                </a:solidFill>
                <a:latin typeface="Telegraf"/>
                <a:ea typeface="Calibri" panose="020F0502020204030204" pitchFamily="34" charset="0"/>
                <a:cs typeface="Times New Roman" panose="02020603050405020304" pitchFamily="18" charset="0"/>
              </a:rPr>
              <a:t>anononymitet</a:t>
            </a:r>
            <a:r>
              <a:rPr lang="da-DK" sz="1600" dirty="0">
                <a:solidFill>
                  <a:schemeClr val="bg1"/>
                </a:solidFill>
                <a:latin typeface="Telegraf"/>
                <a:ea typeface="Calibri" panose="020F0502020204030204" pitchFamily="34" charset="0"/>
                <a:cs typeface="Times New Roman" panose="02020603050405020304" pitchFamily="18" charset="0"/>
              </a:rPr>
              <a:t>, da man ikke kan udlede hvem der har svaret hvad, grundet kryptering. Hvis et team indeholder færre end 5 medarbejdere vil lederen kun få adgang til noget af </a:t>
            </a:r>
            <a:r>
              <a:rPr lang="da-DK" sz="1600" dirty="0" err="1">
                <a:solidFill>
                  <a:schemeClr val="bg1"/>
                </a:solidFill>
                <a:latin typeface="Telegraf"/>
                <a:ea typeface="Calibri" panose="020F0502020204030204" pitchFamily="34" charset="0"/>
                <a:cs typeface="Times New Roman" panose="02020603050405020304" pitchFamily="18" charset="0"/>
              </a:rPr>
              <a:t>dataen</a:t>
            </a:r>
            <a:r>
              <a:rPr lang="da-DK" sz="1600" dirty="0">
                <a:solidFill>
                  <a:schemeClr val="bg1"/>
                </a:solidFill>
                <a:latin typeface="Telegraf"/>
                <a:ea typeface="Calibri" panose="020F0502020204030204" pitchFamily="34" charset="0"/>
                <a:cs typeface="Times New Roman" panose="02020603050405020304" pitchFamily="18" charset="0"/>
              </a:rPr>
              <a:t> som kun vedrører den afdeling. </a:t>
            </a:r>
          </a:p>
        </p:txBody>
      </p:sp>
    </p:spTree>
    <p:extLst>
      <p:ext uri="{BB962C8B-B14F-4D97-AF65-F5344CB8AC3E}">
        <p14:creationId xmlns:p14="http://schemas.microsoft.com/office/powerpoint/2010/main" val="1821620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ruta 11">
            <a:extLst>
              <a:ext uri="{FF2B5EF4-FFF2-40B4-BE49-F238E27FC236}">
                <a16:creationId xmlns:a16="http://schemas.microsoft.com/office/drawing/2014/main" id="{78668B1D-C332-49FF-97FE-744B859FD60E}"/>
              </a:ext>
            </a:extLst>
          </p:cNvPr>
          <p:cNvSpPr txBox="1"/>
          <p:nvPr/>
        </p:nvSpPr>
        <p:spPr>
          <a:xfrm>
            <a:off x="4768707" y="4628966"/>
            <a:ext cx="2441936" cy="830997"/>
          </a:xfrm>
          <a:prstGeom prst="rect">
            <a:avLst/>
          </a:prstGeom>
          <a:noFill/>
        </p:spPr>
        <p:txBody>
          <a:bodyPr wrap="square" rtlCol="0" anchor="ctr">
            <a:spAutoFit/>
          </a:bodyPr>
          <a:lstStyle/>
          <a:p>
            <a:pPr algn="ctr"/>
            <a:r>
              <a:rPr lang="da-DK" sz="1600" b="0" i="0" dirty="0" err="1">
                <a:solidFill>
                  <a:schemeClr val="bg1"/>
                </a:solidFill>
                <a:latin typeface="Telegraf" panose="00000500000000000000" pitchFamily="2" charset="0"/>
              </a:rPr>
              <a:t>Weeklis</a:t>
            </a:r>
            <a:r>
              <a:rPr lang="da-DK" sz="1600" b="0" i="0" dirty="0">
                <a:solidFill>
                  <a:schemeClr val="bg1"/>
                </a:solidFill>
                <a:latin typeface="Telegraf" panose="00000500000000000000" pitchFamily="2" charset="0"/>
              </a:rPr>
              <a:t> grafer viser udviklingen og trends, i skalaer og dimensioner. </a:t>
            </a:r>
            <a:endParaRPr lang="da-DK" sz="1600" b="0" i="0" dirty="0">
              <a:solidFill>
                <a:schemeClr val="bg1"/>
              </a:solidFill>
              <a:latin typeface="Telegraf UltraLight" pitchFamily="2" charset="77"/>
            </a:endParaRPr>
          </a:p>
        </p:txBody>
      </p:sp>
      <p:sp>
        <p:nvSpPr>
          <p:cNvPr id="33" name="textruta 32">
            <a:extLst>
              <a:ext uri="{FF2B5EF4-FFF2-40B4-BE49-F238E27FC236}">
                <a16:creationId xmlns:a16="http://schemas.microsoft.com/office/drawing/2014/main" id="{ACB65340-BF1D-48B4-8942-44ACFF7F7A1D}"/>
              </a:ext>
            </a:extLst>
          </p:cNvPr>
          <p:cNvSpPr txBox="1"/>
          <p:nvPr/>
        </p:nvSpPr>
        <p:spPr>
          <a:xfrm>
            <a:off x="440162" y="4381558"/>
            <a:ext cx="3413602" cy="1569660"/>
          </a:xfrm>
          <a:prstGeom prst="rect">
            <a:avLst/>
          </a:prstGeom>
          <a:noFill/>
        </p:spPr>
        <p:txBody>
          <a:bodyPr wrap="square" rtlCol="0" anchor="ctr">
            <a:spAutoFit/>
          </a:bodyPr>
          <a:lstStyle/>
          <a:p>
            <a:pPr algn="ctr"/>
            <a:r>
              <a:rPr lang="da-DK" sz="1600" dirty="0">
                <a:solidFill>
                  <a:schemeClr val="bg1"/>
                </a:solidFill>
                <a:effectLst/>
                <a:latin typeface="Telegraf" panose="00000500000000000000" pitchFamily="2" charset="0"/>
                <a:ea typeface="Calibri" panose="020F0502020204030204" pitchFamily="34" charset="0"/>
                <a:cs typeface="Times New Roman" panose="02020603050405020304" pitchFamily="18" charset="0"/>
              </a:rPr>
              <a:t>Som leder får du nye informationer fra hver puls-undersøgelse, hvilket betyder at du </a:t>
            </a:r>
            <a:r>
              <a:rPr lang="da-DK" sz="1600" dirty="0">
                <a:solidFill>
                  <a:schemeClr val="bg1"/>
                </a:solidFill>
                <a:latin typeface="Telegraf" panose="00000500000000000000" pitchFamily="2" charset="0"/>
                <a:ea typeface="Calibri" panose="020F0502020204030204" pitchFamily="34" charset="0"/>
                <a:cs typeface="Times New Roman" panose="02020603050405020304" pitchFamily="18" charset="0"/>
              </a:rPr>
              <a:t>k</a:t>
            </a:r>
            <a:r>
              <a:rPr lang="da-DK" sz="1600" dirty="0">
                <a:solidFill>
                  <a:schemeClr val="bg1"/>
                </a:solidFill>
                <a:effectLst/>
                <a:latin typeface="Telegraf" panose="00000500000000000000" pitchFamily="2" charset="0"/>
                <a:ea typeface="Calibri" panose="020F0502020204030204" pitchFamily="34" charset="0"/>
                <a:cs typeface="Times New Roman" panose="02020603050405020304" pitchFamily="18" charset="0"/>
              </a:rPr>
              <a:t>onstant kan foretage opdaterede og proaktive beslutninger. </a:t>
            </a:r>
          </a:p>
        </p:txBody>
      </p:sp>
      <p:pic>
        <p:nvPicPr>
          <p:cNvPr id="9" name="Bildobjekt 8">
            <a:extLst>
              <a:ext uri="{FF2B5EF4-FFF2-40B4-BE49-F238E27FC236}">
                <a16:creationId xmlns:a16="http://schemas.microsoft.com/office/drawing/2014/main" id="{FD6FFE39-CBAE-4E21-8987-73585B245D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162" y="1815653"/>
            <a:ext cx="3488291" cy="2341677"/>
          </a:xfrm>
          <a:prstGeom prst="rect">
            <a:avLst/>
          </a:prstGeom>
          <a:effectLst>
            <a:outerShdw blurRad="63500" sx="102000" sy="102000" algn="ctr" rotWithShape="0">
              <a:prstClr val="black">
                <a:alpha val="40000"/>
              </a:prstClr>
            </a:outerShdw>
          </a:effectLst>
        </p:spPr>
      </p:pic>
      <p:pic>
        <p:nvPicPr>
          <p:cNvPr id="10" name="Bildobjekt 9">
            <a:extLst>
              <a:ext uri="{FF2B5EF4-FFF2-40B4-BE49-F238E27FC236}">
                <a16:creationId xmlns:a16="http://schemas.microsoft.com/office/drawing/2014/main" id="{FDD1D745-8537-41A5-9683-9CE8B6AD6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9099" y="1823405"/>
            <a:ext cx="3273802" cy="2341677"/>
          </a:xfrm>
          <a:prstGeom prst="rect">
            <a:avLst/>
          </a:prstGeom>
          <a:effectLst>
            <a:outerShdw blurRad="63500" sx="102000" sy="102000" algn="ctr" rotWithShape="0">
              <a:prstClr val="black">
                <a:alpha val="40000"/>
              </a:prstClr>
            </a:outerShdw>
          </a:effectLst>
        </p:spPr>
      </p:pic>
      <p:pic>
        <p:nvPicPr>
          <p:cNvPr id="11" name="Bildobjekt 10">
            <a:extLst>
              <a:ext uri="{FF2B5EF4-FFF2-40B4-BE49-F238E27FC236}">
                <a16:creationId xmlns:a16="http://schemas.microsoft.com/office/drawing/2014/main" id="{C51A6F3A-D056-4AD3-B572-9D088BD3EA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3549" y="1815651"/>
            <a:ext cx="3293085" cy="2341677"/>
          </a:xfrm>
          <a:prstGeom prst="rect">
            <a:avLst/>
          </a:prstGeom>
          <a:effectLst>
            <a:outerShdw blurRad="63500" sx="102000" sy="102000" algn="ctr" rotWithShape="0">
              <a:prstClr val="black">
                <a:alpha val="40000"/>
              </a:prstClr>
            </a:outerShdw>
          </a:effectLst>
        </p:spPr>
      </p:pic>
      <p:sp>
        <p:nvSpPr>
          <p:cNvPr id="14" name="textruta 13">
            <a:extLst>
              <a:ext uri="{FF2B5EF4-FFF2-40B4-BE49-F238E27FC236}">
                <a16:creationId xmlns:a16="http://schemas.microsoft.com/office/drawing/2014/main" id="{F7E67FE8-57B1-458B-85A5-B38E43365B85}"/>
              </a:ext>
            </a:extLst>
          </p:cNvPr>
          <p:cNvSpPr txBox="1"/>
          <p:nvPr/>
        </p:nvSpPr>
        <p:spPr>
          <a:xfrm>
            <a:off x="8338238" y="4335648"/>
            <a:ext cx="3058087" cy="1661480"/>
          </a:xfrm>
          <a:prstGeom prst="rect">
            <a:avLst/>
          </a:prstGeom>
          <a:noFill/>
        </p:spPr>
        <p:txBody>
          <a:bodyPr wrap="square" rtlCol="0" anchor="ctr">
            <a:spAutoFit/>
          </a:bodyPr>
          <a:lstStyle/>
          <a:p>
            <a:pPr algn="ctr">
              <a:lnSpc>
                <a:spcPct val="107000"/>
              </a:lnSpc>
              <a:spcAft>
                <a:spcPts val="800"/>
              </a:spcAft>
            </a:pPr>
            <a:r>
              <a:rPr lang="da-DK" sz="1600" dirty="0">
                <a:solidFill>
                  <a:schemeClr val="bg1"/>
                </a:solidFill>
                <a:effectLst/>
                <a:latin typeface="Telegraf" panose="00000500000000000000" pitchFamily="2" charset="0"/>
                <a:ea typeface="Calibri" panose="020F0502020204030204" pitchFamily="34" charset="0"/>
                <a:cs typeface="Times New Roman" panose="02020603050405020304" pitchFamily="18" charset="0"/>
              </a:rPr>
              <a:t>I heatmapet som ses oven for, kan du sammenligne data med farvekoordinerede værdier, for at skabe simple oversigter over afvigelser inden for alle områder. </a:t>
            </a:r>
            <a:endParaRPr lang="da-DK" sz="1600" b="0" i="0" dirty="0">
              <a:solidFill>
                <a:schemeClr val="bg1"/>
              </a:solidFill>
              <a:latin typeface="Telegraf" panose="00000500000000000000" pitchFamily="2" charset="0"/>
            </a:endParaRPr>
          </a:p>
        </p:txBody>
      </p:sp>
      <p:cxnSp>
        <p:nvCxnSpPr>
          <p:cNvPr id="16" name="Rak koppling 15">
            <a:extLst>
              <a:ext uri="{FF2B5EF4-FFF2-40B4-BE49-F238E27FC236}">
                <a16:creationId xmlns:a16="http://schemas.microsoft.com/office/drawing/2014/main" id="{D01FF337-3F8F-4AA7-B712-2F811298178B}"/>
              </a:ext>
            </a:extLst>
          </p:cNvPr>
          <p:cNvCxnSpPr>
            <a:cxnSpLocks/>
          </p:cNvCxnSpPr>
          <p:nvPr/>
        </p:nvCxnSpPr>
        <p:spPr>
          <a:xfrm>
            <a:off x="3928453" y="3102327"/>
            <a:ext cx="530646" cy="0"/>
          </a:xfrm>
          <a:prstGeom prst="line">
            <a:avLst/>
          </a:prstGeom>
          <a:ln w="44450">
            <a:solidFill>
              <a:srgbClr val="D3D3E1"/>
            </a:solidFill>
            <a:prstDash val="sysDot"/>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652C28DF-DC72-490D-8A6C-79989E2802C5}"/>
              </a:ext>
            </a:extLst>
          </p:cNvPr>
          <p:cNvCxnSpPr>
            <a:cxnSpLocks/>
          </p:cNvCxnSpPr>
          <p:nvPr/>
        </p:nvCxnSpPr>
        <p:spPr>
          <a:xfrm>
            <a:off x="7732901" y="3102327"/>
            <a:ext cx="530646" cy="0"/>
          </a:xfrm>
          <a:prstGeom prst="line">
            <a:avLst/>
          </a:prstGeom>
          <a:ln w="44450">
            <a:solidFill>
              <a:srgbClr val="D3D3E1"/>
            </a:solidFill>
            <a:prstDash val="sysDot"/>
          </a:ln>
        </p:spPr>
        <p:style>
          <a:lnRef idx="1">
            <a:schemeClr val="accent1"/>
          </a:lnRef>
          <a:fillRef idx="0">
            <a:schemeClr val="accent1"/>
          </a:fillRef>
          <a:effectRef idx="0">
            <a:schemeClr val="accent1"/>
          </a:effectRef>
          <a:fontRef idx="minor">
            <a:schemeClr val="tx1"/>
          </a:fontRef>
        </p:style>
      </p:cxnSp>
      <p:sp>
        <p:nvSpPr>
          <p:cNvPr id="15" name="Rubrik 2">
            <a:extLst>
              <a:ext uri="{FF2B5EF4-FFF2-40B4-BE49-F238E27FC236}">
                <a16:creationId xmlns:a16="http://schemas.microsoft.com/office/drawing/2014/main" id="{C0C5E515-31C8-4AC1-ACB6-3ECAB421A8B9}"/>
              </a:ext>
            </a:extLst>
          </p:cNvPr>
          <p:cNvSpPr txBox="1">
            <a:spLocks/>
          </p:cNvSpPr>
          <p:nvPr/>
        </p:nvSpPr>
        <p:spPr>
          <a:xfrm>
            <a:off x="490442" y="-331288"/>
            <a:ext cx="11898408"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7200" b="1" i="0" kern="1200">
                <a:solidFill>
                  <a:schemeClr val="bg1"/>
                </a:solidFill>
                <a:latin typeface="Telegraf" pitchFamily="2" charset="77"/>
                <a:ea typeface="+mj-ea"/>
                <a:cs typeface="Telugu MN" pitchFamily="2" charset="0"/>
              </a:defRPr>
            </a:lvl1pPr>
          </a:lstStyle>
          <a:p>
            <a:pPr algn="l"/>
            <a:r>
              <a:rPr lang="da-DK" sz="5400" dirty="0">
                <a:solidFill>
                  <a:srgbClr val="FFCFCD"/>
                </a:solidFill>
              </a:rPr>
              <a:t>Hvad du kan foretage dig i Weekli</a:t>
            </a:r>
          </a:p>
          <a:p>
            <a:pPr algn="l"/>
            <a:endParaRPr lang="da-DK" sz="5400" dirty="0">
              <a:solidFill>
                <a:srgbClr val="FFCFCD"/>
              </a:solidFill>
            </a:endParaRPr>
          </a:p>
        </p:txBody>
      </p:sp>
    </p:spTree>
    <p:extLst>
      <p:ext uri="{BB962C8B-B14F-4D97-AF65-F5344CB8AC3E}">
        <p14:creationId xmlns:p14="http://schemas.microsoft.com/office/powerpoint/2010/main" val="660962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Ellips 34">
            <a:extLst>
              <a:ext uri="{FF2B5EF4-FFF2-40B4-BE49-F238E27FC236}">
                <a16:creationId xmlns:a16="http://schemas.microsoft.com/office/drawing/2014/main" id="{2066FCB2-650D-4ABA-B6F1-7A292CEDA868}"/>
              </a:ext>
            </a:extLst>
          </p:cNvPr>
          <p:cNvSpPr/>
          <p:nvPr/>
        </p:nvSpPr>
        <p:spPr>
          <a:xfrm>
            <a:off x="6354339" y="2634842"/>
            <a:ext cx="831057" cy="794158"/>
          </a:xfrm>
          <a:prstGeom prst="ellipse">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34" name="Ellips 33">
            <a:extLst>
              <a:ext uri="{FF2B5EF4-FFF2-40B4-BE49-F238E27FC236}">
                <a16:creationId xmlns:a16="http://schemas.microsoft.com/office/drawing/2014/main" id="{6BB22746-7137-4B27-9BE2-3C657F219337}"/>
              </a:ext>
            </a:extLst>
          </p:cNvPr>
          <p:cNvSpPr/>
          <p:nvPr/>
        </p:nvSpPr>
        <p:spPr>
          <a:xfrm>
            <a:off x="4018312" y="4305848"/>
            <a:ext cx="831057" cy="794158"/>
          </a:xfrm>
          <a:prstGeom prst="ellipse">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33" name="Ellips 32">
            <a:extLst>
              <a:ext uri="{FF2B5EF4-FFF2-40B4-BE49-F238E27FC236}">
                <a16:creationId xmlns:a16="http://schemas.microsoft.com/office/drawing/2014/main" id="{44901882-66D0-4806-8CC5-C87C98294099}"/>
              </a:ext>
            </a:extLst>
          </p:cNvPr>
          <p:cNvSpPr/>
          <p:nvPr/>
        </p:nvSpPr>
        <p:spPr>
          <a:xfrm>
            <a:off x="1796866" y="4104006"/>
            <a:ext cx="831057" cy="794158"/>
          </a:xfrm>
          <a:prstGeom prst="ellipse">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4" name="Ellips 3">
            <a:extLst>
              <a:ext uri="{FF2B5EF4-FFF2-40B4-BE49-F238E27FC236}">
                <a16:creationId xmlns:a16="http://schemas.microsoft.com/office/drawing/2014/main" id="{F24F2E71-111F-4468-B653-30E976C111FC}"/>
              </a:ext>
            </a:extLst>
          </p:cNvPr>
          <p:cNvSpPr/>
          <p:nvPr/>
        </p:nvSpPr>
        <p:spPr>
          <a:xfrm>
            <a:off x="666583" y="2947928"/>
            <a:ext cx="831057" cy="794158"/>
          </a:xfrm>
          <a:prstGeom prst="ellipse">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42620AB3-1E1D-49BF-BC7A-C5443DB3B873}"/>
              </a:ext>
            </a:extLst>
          </p:cNvPr>
          <p:cNvPicPr>
            <a:picLocks noChangeAspect="1"/>
          </p:cNvPicPr>
          <p:nvPr/>
        </p:nvPicPr>
        <p:blipFill rotWithShape="1">
          <a:blip r:embed="rId2">
            <a:alphaModFix amt="20000"/>
          </a:blip>
          <a:srcRect t="21244" r="18280"/>
          <a:stretch/>
        </p:blipFill>
        <p:spPr>
          <a:xfrm>
            <a:off x="7250762" y="-1"/>
            <a:ext cx="4941238" cy="4801631"/>
          </a:xfrm>
          <a:prstGeom prst="rect">
            <a:avLst/>
          </a:prstGeom>
        </p:spPr>
      </p:pic>
      <p:sp>
        <p:nvSpPr>
          <p:cNvPr id="2" name="Underrubrik 1">
            <a:extLst>
              <a:ext uri="{FF2B5EF4-FFF2-40B4-BE49-F238E27FC236}">
                <a16:creationId xmlns:a16="http://schemas.microsoft.com/office/drawing/2014/main" id="{CC542D72-6B57-418A-8BC0-8B0E9D7767A7}"/>
              </a:ext>
            </a:extLst>
          </p:cNvPr>
          <p:cNvSpPr>
            <a:spLocks noGrp="1"/>
          </p:cNvSpPr>
          <p:nvPr>
            <p:ph type="subTitle" idx="1"/>
          </p:nvPr>
        </p:nvSpPr>
        <p:spPr>
          <a:xfrm>
            <a:off x="302106" y="2058980"/>
            <a:ext cx="1673708" cy="794158"/>
          </a:xfrm>
          <a:noFill/>
        </p:spPr>
        <p:txBody>
          <a:bodyPr>
            <a:normAutofit/>
          </a:bodyPr>
          <a:lstStyle/>
          <a:p>
            <a:pPr algn="ctr"/>
            <a:r>
              <a:rPr lang="da-DK" sz="1200" dirty="0">
                <a:solidFill>
                  <a:schemeClr val="bg1"/>
                </a:solidFill>
                <a:latin typeface="Telegraf" panose="00000500000000000000" pitchFamily="2" charset="0"/>
              </a:rPr>
              <a:t>En invitation med lederlogin sendes til din e-mail.</a:t>
            </a:r>
          </a:p>
        </p:txBody>
      </p:sp>
      <p:sp>
        <p:nvSpPr>
          <p:cNvPr id="11" name="textruta 10">
            <a:extLst>
              <a:ext uri="{FF2B5EF4-FFF2-40B4-BE49-F238E27FC236}">
                <a16:creationId xmlns:a16="http://schemas.microsoft.com/office/drawing/2014/main" id="{F48FB3C8-9FDE-4513-A8CF-649EF8B15FB3}"/>
              </a:ext>
            </a:extLst>
          </p:cNvPr>
          <p:cNvSpPr txBox="1"/>
          <p:nvPr/>
        </p:nvSpPr>
        <p:spPr>
          <a:xfrm>
            <a:off x="1437330" y="5058663"/>
            <a:ext cx="1791636" cy="461665"/>
          </a:xfrm>
          <a:prstGeom prst="rect">
            <a:avLst/>
          </a:prstGeom>
          <a:noFill/>
        </p:spPr>
        <p:txBody>
          <a:bodyPr wrap="square">
            <a:spAutoFit/>
          </a:bodyPr>
          <a:lstStyle/>
          <a:p>
            <a:r>
              <a:rPr lang="da-DK" sz="1200" dirty="0">
                <a:solidFill>
                  <a:schemeClr val="bg1"/>
                </a:solidFill>
                <a:latin typeface="Telegraf"/>
              </a:rPr>
              <a:t>På dashboardet kan du se dit teams data. </a:t>
            </a:r>
          </a:p>
        </p:txBody>
      </p:sp>
      <p:sp>
        <p:nvSpPr>
          <p:cNvPr id="13" name="textruta 12">
            <a:extLst>
              <a:ext uri="{FF2B5EF4-FFF2-40B4-BE49-F238E27FC236}">
                <a16:creationId xmlns:a16="http://schemas.microsoft.com/office/drawing/2014/main" id="{DDD6488F-55E8-4387-9CBB-DD189E2D4451}"/>
              </a:ext>
            </a:extLst>
          </p:cNvPr>
          <p:cNvSpPr txBox="1"/>
          <p:nvPr/>
        </p:nvSpPr>
        <p:spPr>
          <a:xfrm>
            <a:off x="2969405" y="2548556"/>
            <a:ext cx="3188394" cy="1200329"/>
          </a:xfrm>
          <a:prstGeom prst="rect">
            <a:avLst/>
          </a:prstGeom>
          <a:noFill/>
        </p:spPr>
        <p:txBody>
          <a:bodyPr wrap="square">
            <a:spAutoFit/>
          </a:bodyPr>
          <a:lstStyle/>
          <a:p>
            <a:r>
              <a:rPr lang="da-DK" sz="1200" dirty="0">
                <a:solidFill>
                  <a:schemeClr val="bg1"/>
                </a:solidFill>
                <a:latin typeface="Telegraf"/>
              </a:rPr>
              <a:t>Via Learn, kan du tage e-læringskurser </a:t>
            </a:r>
            <a:br>
              <a:rPr lang="da-DK" sz="1200" dirty="0">
                <a:solidFill>
                  <a:schemeClr val="bg1"/>
                </a:solidFill>
                <a:latin typeface="Telegraf"/>
              </a:rPr>
            </a:br>
            <a:r>
              <a:rPr lang="da-DK" sz="1200" dirty="0">
                <a:solidFill>
                  <a:schemeClr val="bg1"/>
                </a:solidFill>
                <a:latin typeface="Telegraf"/>
              </a:rPr>
              <a:t>for at lære mere om Weekli og hvordan du, som leder, kan benytte systemet bedst muligt. </a:t>
            </a:r>
          </a:p>
          <a:p>
            <a:endParaRPr lang="da-DK" sz="1200" dirty="0">
              <a:solidFill>
                <a:schemeClr val="bg1"/>
              </a:solidFill>
              <a:latin typeface="Telegraf"/>
            </a:endParaRPr>
          </a:p>
          <a:p>
            <a:r>
              <a:rPr lang="da-DK" sz="1200" dirty="0">
                <a:solidFill>
                  <a:schemeClr val="bg1"/>
                </a:solidFill>
                <a:latin typeface="Telegraf"/>
              </a:rPr>
              <a:t>Du logger ind i Lean via dashboardet. </a:t>
            </a:r>
          </a:p>
        </p:txBody>
      </p:sp>
      <p:sp>
        <p:nvSpPr>
          <p:cNvPr id="24" name="textruta 23">
            <a:extLst>
              <a:ext uri="{FF2B5EF4-FFF2-40B4-BE49-F238E27FC236}">
                <a16:creationId xmlns:a16="http://schemas.microsoft.com/office/drawing/2014/main" id="{CA5C690F-9713-4907-83E3-26080DD6A931}"/>
              </a:ext>
            </a:extLst>
          </p:cNvPr>
          <p:cNvSpPr txBox="1"/>
          <p:nvPr/>
        </p:nvSpPr>
        <p:spPr>
          <a:xfrm>
            <a:off x="5019081" y="4121247"/>
            <a:ext cx="2796420" cy="1200329"/>
          </a:xfrm>
          <a:prstGeom prst="rect">
            <a:avLst/>
          </a:prstGeom>
          <a:noFill/>
        </p:spPr>
        <p:txBody>
          <a:bodyPr wrap="square">
            <a:spAutoFit/>
          </a:bodyPr>
          <a:lstStyle/>
          <a:p>
            <a:endParaRPr lang="en-US" sz="1200" dirty="0">
              <a:solidFill>
                <a:schemeClr val="bg1"/>
              </a:solidFill>
              <a:latin typeface="Telegraf"/>
            </a:endParaRPr>
          </a:p>
          <a:p>
            <a:r>
              <a:rPr lang="da-DK" sz="1200" dirty="0">
                <a:solidFill>
                  <a:schemeClr val="bg1"/>
                </a:solidFill>
                <a:latin typeface="Telegraf"/>
              </a:rPr>
              <a:t>Du vil modtage en separate invitation så du kan besvare dine egne </a:t>
            </a:r>
            <a:r>
              <a:rPr lang="da-DK" sz="1200" dirty="0" err="1">
                <a:solidFill>
                  <a:schemeClr val="bg1"/>
                </a:solidFill>
                <a:latin typeface="Telegraf"/>
              </a:rPr>
              <a:t>Weeklispørgsmål</a:t>
            </a:r>
            <a:r>
              <a:rPr lang="da-DK" sz="1200" dirty="0">
                <a:solidFill>
                  <a:schemeClr val="bg1"/>
                </a:solidFill>
                <a:latin typeface="Telegraf"/>
              </a:rPr>
              <a:t>. I appen vil du også kunne se dine personlige data. </a:t>
            </a:r>
          </a:p>
        </p:txBody>
      </p:sp>
      <p:cxnSp>
        <p:nvCxnSpPr>
          <p:cNvPr id="25" name="Rak koppling 24">
            <a:extLst>
              <a:ext uri="{FF2B5EF4-FFF2-40B4-BE49-F238E27FC236}">
                <a16:creationId xmlns:a16="http://schemas.microsoft.com/office/drawing/2014/main" id="{F1B5ED77-FA1B-4004-A8D1-0EF6637C87F3}"/>
              </a:ext>
            </a:extLst>
          </p:cNvPr>
          <p:cNvCxnSpPr>
            <a:cxnSpLocks/>
          </p:cNvCxnSpPr>
          <p:nvPr/>
        </p:nvCxnSpPr>
        <p:spPr>
          <a:xfrm>
            <a:off x="987767" y="3931666"/>
            <a:ext cx="6820593" cy="0"/>
          </a:xfrm>
          <a:prstGeom prst="line">
            <a:avLst/>
          </a:prstGeom>
          <a:ln w="44450">
            <a:solidFill>
              <a:srgbClr val="D3D3E1"/>
            </a:solidFill>
            <a:prstDash val="sysDot"/>
          </a:ln>
        </p:spPr>
        <p:style>
          <a:lnRef idx="1">
            <a:schemeClr val="accent1"/>
          </a:lnRef>
          <a:fillRef idx="0">
            <a:schemeClr val="accent1"/>
          </a:fillRef>
          <a:effectRef idx="0">
            <a:schemeClr val="accent1"/>
          </a:effectRef>
          <a:fontRef idx="minor">
            <a:schemeClr val="tx1"/>
          </a:fontRef>
        </p:style>
      </p:cxnSp>
      <p:pic>
        <p:nvPicPr>
          <p:cNvPr id="19" name="Bild 18" descr="Kuvert">
            <a:extLst>
              <a:ext uri="{FF2B5EF4-FFF2-40B4-BE49-F238E27FC236}">
                <a16:creationId xmlns:a16="http://schemas.microsoft.com/office/drawing/2014/main" id="{05573D9D-FB9D-4E26-8C9A-4452E7293D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3122" y="3119507"/>
            <a:ext cx="437978" cy="437978"/>
          </a:xfrm>
          <a:prstGeom prst="rect">
            <a:avLst/>
          </a:prstGeom>
        </p:spPr>
      </p:pic>
      <p:pic>
        <p:nvPicPr>
          <p:cNvPr id="20" name="Bild 19" descr="Bärbar dator">
            <a:extLst>
              <a:ext uri="{FF2B5EF4-FFF2-40B4-BE49-F238E27FC236}">
                <a16:creationId xmlns:a16="http://schemas.microsoft.com/office/drawing/2014/main" id="{3FE423AC-8075-42E2-8AB9-2F98087471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5814" y="4264505"/>
            <a:ext cx="473160" cy="473160"/>
          </a:xfrm>
          <a:prstGeom prst="rect">
            <a:avLst/>
          </a:prstGeom>
        </p:spPr>
      </p:pic>
      <p:pic>
        <p:nvPicPr>
          <p:cNvPr id="31" name="Bild 30" descr="Böcker">
            <a:extLst>
              <a:ext uri="{FF2B5EF4-FFF2-40B4-BE49-F238E27FC236}">
                <a16:creationId xmlns:a16="http://schemas.microsoft.com/office/drawing/2014/main" id="{E44B13CC-DD98-4009-A1AB-C50E690131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77036" y="2871122"/>
            <a:ext cx="360200" cy="360200"/>
          </a:xfrm>
          <a:prstGeom prst="rect">
            <a:avLst/>
          </a:prstGeom>
        </p:spPr>
      </p:pic>
      <p:pic>
        <p:nvPicPr>
          <p:cNvPr id="32" name="Bild 31" descr="Smartphone">
            <a:extLst>
              <a:ext uri="{FF2B5EF4-FFF2-40B4-BE49-F238E27FC236}">
                <a16:creationId xmlns:a16="http://schemas.microsoft.com/office/drawing/2014/main" id="{0BE9751C-7DAA-4CA6-B516-A1222FCDE6F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88024" y="4526197"/>
            <a:ext cx="461537" cy="371967"/>
          </a:xfrm>
          <a:prstGeom prst="rect">
            <a:avLst/>
          </a:prstGeom>
        </p:spPr>
      </p:pic>
      <p:sp>
        <p:nvSpPr>
          <p:cNvPr id="17" name="Rubrik 2">
            <a:extLst>
              <a:ext uri="{FF2B5EF4-FFF2-40B4-BE49-F238E27FC236}">
                <a16:creationId xmlns:a16="http://schemas.microsoft.com/office/drawing/2014/main" id="{08A2A39D-EDF0-4CA2-91CB-D29FE5E8331E}"/>
              </a:ext>
            </a:extLst>
          </p:cNvPr>
          <p:cNvSpPr txBox="1">
            <a:spLocks/>
          </p:cNvSpPr>
          <p:nvPr/>
        </p:nvSpPr>
        <p:spPr>
          <a:xfrm>
            <a:off x="490442" y="-331288"/>
            <a:ext cx="11898408"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7200" b="1" i="0" kern="1200">
                <a:solidFill>
                  <a:schemeClr val="bg1"/>
                </a:solidFill>
                <a:latin typeface="Telegraf" pitchFamily="2" charset="77"/>
                <a:ea typeface="+mj-ea"/>
                <a:cs typeface="Telugu MN" pitchFamily="2" charset="0"/>
              </a:defRPr>
            </a:lvl1pPr>
          </a:lstStyle>
          <a:p>
            <a:pPr algn="l"/>
            <a:r>
              <a:rPr lang="da-DK" sz="5400" dirty="0">
                <a:solidFill>
                  <a:srgbClr val="FFCFCD"/>
                </a:solidFill>
              </a:rPr>
              <a:t>Kom i gang! </a:t>
            </a:r>
          </a:p>
          <a:p>
            <a:pPr algn="l"/>
            <a:endParaRPr lang="da-DK" sz="5400" dirty="0">
              <a:solidFill>
                <a:srgbClr val="FFCFCD"/>
              </a:solidFill>
            </a:endParaRPr>
          </a:p>
        </p:txBody>
      </p:sp>
    </p:spTree>
    <p:extLst>
      <p:ext uri="{BB962C8B-B14F-4D97-AF65-F5344CB8AC3E}">
        <p14:creationId xmlns:p14="http://schemas.microsoft.com/office/powerpoint/2010/main" val="2724554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text, vektorgrafik, hjälm&#10;&#10;Automatiskt genererad beskrivning">
            <a:extLst>
              <a:ext uri="{FF2B5EF4-FFF2-40B4-BE49-F238E27FC236}">
                <a16:creationId xmlns:a16="http://schemas.microsoft.com/office/drawing/2014/main" id="{67B82352-E25F-4D02-B658-6F83ECEECF5F}"/>
              </a:ext>
            </a:extLst>
          </p:cNvPr>
          <p:cNvPicPr>
            <a:picLocks noChangeAspect="1"/>
          </p:cNvPicPr>
          <p:nvPr/>
        </p:nvPicPr>
        <p:blipFill>
          <a:blip r:embed="rId2">
            <a:alphaModFix amt="75000"/>
          </a:blip>
          <a:stretch>
            <a:fillRect/>
          </a:stretch>
        </p:blipFill>
        <p:spPr>
          <a:xfrm>
            <a:off x="6371749" y="851997"/>
            <a:ext cx="3612510" cy="3642531"/>
          </a:xfrm>
          <a:prstGeom prst="rect">
            <a:avLst/>
          </a:prstGeom>
        </p:spPr>
      </p:pic>
      <p:sp>
        <p:nvSpPr>
          <p:cNvPr id="5" name="Rubrik 4">
            <a:extLst>
              <a:ext uri="{FF2B5EF4-FFF2-40B4-BE49-F238E27FC236}">
                <a16:creationId xmlns:a16="http://schemas.microsoft.com/office/drawing/2014/main" id="{092F61C1-F0D0-4A3E-BE3B-ACC2B898B12E}"/>
              </a:ext>
            </a:extLst>
          </p:cNvPr>
          <p:cNvSpPr>
            <a:spLocks noGrp="1"/>
          </p:cNvSpPr>
          <p:nvPr>
            <p:ph type="title"/>
          </p:nvPr>
        </p:nvSpPr>
        <p:spPr/>
        <p:txBody>
          <a:bodyPr/>
          <a:lstStyle/>
          <a:p>
            <a:r>
              <a:rPr lang="sv-SE" dirty="0" err="1"/>
              <a:t>Held</a:t>
            </a:r>
            <a:r>
              <a:rPr lang="sv-SE" dirty="0"/>
              <a:t> </a:t>
            </a:r>
            <a:r>
              <a:rPr lang="sv-SE" dirty="0" err="1"/>
              <a:t>og</a:t>
            </a:r>
            <a:r>
              <a:rPr lang="sv-SE" dirty="0"/>
              <a:t> </a:t>
            </a:r>
            <a:r>
              <a:rPr lang="sv-SE" dirty="0" err="1"/>
              <a:t>lykke</a:t>
            </a:r>
            <a:r>
              <a:rPr lang="sv-SE" dirty="0"/>
              <a:t>! </a:t>
            </a:r>
          </a:p>
        </p:txBody>
      </p:sp>
    </p:spTree>
    <p:extLst>
      <p:ext uri="{BB962C8B-B14F-4D97-AF65-F5344CB8AC3E}">
        <p14:creationId xmlns:p14="http://schemas.microsoft.com/office/powerpoint/2010/main" val="676769093"/>
      </p:ext>
    </p:extLst>
  </p:cSld>
  <p:clrMapOvr>
    <a:masterClrMapping/>
  </p:clrMapOvr>
</p:sld>
</file>

<file path=ppt/theme/theme1.xml><?xml version="1.0" encoding="utf-8"?>
<a:theme xmlns:a="http://schemas.openxmlformats.org/drawingml/2006/main" name="TalentTech_theme">
  <a:themeElements>
    <a:clrScheme name="Talentech colors">
      <a:dk1>
        <a:srgbClr val="151517"/>
      </a:dk1>
      <a:lt1>
        <a:srgbClr val="FFFFFF"/>
      </a:lt1>
      <a:dk2>
        <a:srgbClr val="383851"/>
      </a:dk2>
      <a:lt2>
        <a:srgbClr val="E7E6E6"/>
      </a:lt2>
      <a:accent1>
        <a:srgbClr val="26243E"/>
      </a:accent1>
      <a:accent2>
        <a:srgbClr val="FFCFCD"/>
      </a:accent2>
      <a:accent3>
        <a:srgbClr val="383851"/>
      </a:accent3>
      <a:accent4>
        <a:srgbClr val="D8A2A0"/>
      </a:accent4>
      <a:accent5>
        <a:srgbClr val="FDF2F0"/>
      </a:accent5>
      <a:accent6>
        <a:srgbClr val="FDF2F0"/>
      </a:accent6>
      <a:hlink>
        <a:srgbClr val="D8A2A0"/>
      </a:hlink>
      <a:folHlink>
        <a:srgbClr val="D8A2A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a:lstStyle/>
      <a:style>
        <a:lnRef idx="0">
          <a:scrgbClr r="0" g="0" b="0"/>
        </a:lnRef>
        <a:fillRef idx="0">
          <a:scrgbClr r="0" g="0" b="0"/>
        </a:fillRef>
        <a:effectRef idx="0">
          <a:scrgbClr r="0" g="0" b="0"/>
        </a:effectRef>
        <a:fontRef idx="minor">
          <a:schemeClr val="lt1"/>
        </a:fontRef>
      </a:style>
    </a:spDef>
    <a:txDef>
      <a:spPr>
        <a:noFill/>
      </a:spPr>
      <a:bodyPr wrap="square" rtlCol="0" anchor="ctr">
        <a:spAutoFit/>
      </a:bodyPr>
      <a:lstStyle>
        <a:defPPr marL="0" marR="0" indent="0" algn="ctr" defTabSz="914400" rtl="0" eaLnBrk="1" fontAlgn="auto" latinLnBrk="0" hangingPunct="1">
          <a:lnSpc>
            <a:spcPct val="100000"/>
          </a:lnSpc>
          <a:spcBef>
            <a:spcPts val="0"/>
          </a:spcBef>
          <a:spcAft>
            <a:spcPts val="0"/>
          </a:spcAft>
          <a:buClrTx/>
          <a:buSzTx/>
          <a:buFontTx/>
          <a:buNone/>
          <a:tabLst/>
          <a:defRPr sz="3200" b="0" i="0" dirty="0" smtClean="0">
            <a:solidFill>
              <a:schemeClr val="bg1"/>
            </a:solidFill>
            <a:latin typeface="Telegraf UltraLight" pitchFamily="2" charset="77"/>
          </a:defRPr>
        </a:defPPr>
      </a:lstStyle>
    </a:txDef>
  </a:objectDefaults>
  <a:extraClrSchemeLst/>
  <a:extLst>
    <a:ext uri="{05A4C25C-085E-4340-85A3-A5531E510DB2}">
      <thm15:themeFamily xmlns:thm15="http://schemas.microsoft.com/office/thememl/2012/main" name="TalentTech_theme" id="{D0A44DE1-8F16-4FB1-AA13-C5D7CF2A12BB}" vid="{FA268177-6C5B-4A16-AA7C-08CD903E94F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66DFAD53A6CF448B7E9888ADB6BB1D" ma:contentTypeVersion="7" ma:contentTypeDescription="Create a new document." ma:contentTypeScope="" ma:versionID="47ec22452b9dccbac5957a3d888e4dcc">
  <xsd:schema xmlns:xsd="http://www.w3.org/2001/XMLSchema" xmlns:xs="http://www.w3.org/2001/XMLSchema" xmlns:p="http://schemas.microsoft.com/office/2006/metadata/properties" xmlns:ns2="f2de56f5-2751-4947-846f-1a3578ad706b" xmlns:ns3="cf8d9e35-2887-4fe8-a775-aeb696f0d653" targetNamespace="http://schemas.microsoft.com/office/2006/metadata/properties" ma:root="true" ma:fieldsID="50520604057327f0c27428ddb02d4415" ns2:_="" ns3:_="">
    <xsd:import namespace="f2de56f5-2751-4947-846f-1a3578ad706b"/>
    <xsd:import namespace="cf8d9e35-2887-4fe8-a775-aeb696f0d653"/>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de56f5-2751-4947-846f-1a3578ad706b"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6322c6a7-0dbb-40e7-8b7e-decc01dda287"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bc9a4c37-320a-4e3f-b4be-19f8acc77368}" ma:internalName="TaxCatchAll" ma:showField="CatchAllData" ma:web="f2de56f5-2751-4947-846f-1a3578ad706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f8d9e35-2887-4fe8-a775-aeb696f0d65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2de56f5-2751-4947-846f-1a3578ad706b" xsi:nil="true"/>
    <TaxKeywordTaxHTField xmlns="f2de56f5-2751-4947-846f-1a3578ad706b">
      <Terms xmlns="http://schemas.microsoft.com/office/infopath/2007/PartnerControls"/>
    </TaxKeywordTaxHTField>
    <MediaLengthInSeconds xmlns="cf8d9e35-2887-4fe8-a775-aeb696f0d65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8CFB66-0FD3-4278-A402-B79110E9D8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de56f5-2751-4947-846f-1a3578ad706b"/>
    <ds:schemaRef ds:uri="cf8d9e35-2887-4fe8-a775-aeb696f0d6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735A77-9F6D-49B3-808A-717C9C613A23}">
  <ds:schemaRefs>
    <ds:schemaRef ds:uri="http://schemas.openxmlformats.org/package/2006/metadata/core-properties"/>
    <ds:schemaRef ds:uri="http://purl.org/dc/terms/"/>
    <ds:schemaRef ds:uri="http://www.w3.org/XML/1998/namespace"/>
    <ds:schemaRef ds:uri="e961a2a7-b182-4677-aadb-f63fe472db98"/>
    <ds:schemaRef ds:uri="http://purl.org/dc/elements/1.1/"/>
    <ds:schemaRef ds:uri="http://schemas.microsoft.com/office/2006/documentManagement/types"/>
    <ds:schemaRef ds:uri="http://schemas.microsoft.com/office/2006/metadata/properties"/>
    <ds:schemaRef ds:uri="http://schemas.microsoft.com/office/infopath/2007/PartnerControls"/>
    <ds:schemaRef ds:uri="a4b272f8-8e38-482b-8df4-407c22eaf845"/>
    <ds:schemaRef ds:uri="http://purl.org/dc/dcmitype/"/>
    <ds:schemaRef ds:uri="f2de56f5-2751-4947-846f-1a3578ad706b"/>
    <ds:schemaRef ds:uri="cf8d9e35-2887-4fe8-a775-aeb696f0d653"/>
  </ds:schemaRefs>
</ds:datastoreItem>
</file>

<file path=customXml/itemProps3.xml><?xml version="1.0" encoding="utf-8"?>
<ds:datastoreItem xmlns:ds="http://schemas.openxmlformats.org/officeDocument/2006/customXml" ds:itemID="{B9BBC3F8-4D0A-4DCD-BB44-BBA5C9D8F4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TalentTech_theme</Template>
  <TotalTime>16551</TotalTime>
  <Words>591</Words>
  <Application>Microsoft Macintosh PowerPoint</Application>
  <PresentationFormat>Widescreen</PresentationFormat>
  <Paragraphs>39</Paragraphs>
  <Slides>9</Slides>
  <Notes>3</Notes>
  <HiddenSlides>0</HiddenSlides>
  <MMClips>0</MMClips>
  <ScaleCrop>false</ScaleCrop>
  <HeadingPairs>
    <vt:vector size="6" baseType="variant">
      <vt:variant>
        <vt:lpstr>Benyttede skrifttyper</vt:lpstr>
      </vt:variant>
      <vt:variant>
        <vt:i4>9</vt:i4>
      </vt:variant>
      <vt:variant>
        <vt:lpstr>Tema</vt:lpstr>
      </vt:variant>
      <vt:variant>
        <vt:i4>1</vt:i4>
      </vt:variant>
      <vt:variant>
        <vt:lpstr>Slidetitler</vt:lpstr>
      </vt:variant>
      <vt:variant>
        <vt:i4>9</vt:i4>
      </vt:variant>
    </vt:vector>
  </HeadingPairs>
  <TitlesOfParts>
    <vt:vector size="19" baseType="lpstr">
      <vt:lpstr>Arial</vt:lpstr>
      <vt:lpstr>Calibri</vt:lpstr>
      <vt:lpstr>Roboto</vt:lpstr>
      <vt:lpstr>Telegraf</vt:lpstr>
      <vt:lpstr>Telegraf Light</vt:lpstr>
      <vt:lpstr>Telegraf Medium</vt:lpstr>
      <vt:lpstr>Telegraf SemiBold</vt:lpstr>
      <vt:lpstr>Telegraf UltraBold</vt:lpstr>
      <vt:lpstr>Telegraf UltraLight</vt:lpstr>
      <vt:lpstr>TalentTech_theme</vt:lpstr>
      <vt:lpstr>Introduktion til Weekli</vt:lpstr>
      <vt:lpstr>Hvorfor bør du følge op på arbejdsmiljøet?</vt:lpstr>
      <vt:lpstr>Hvad er Weekli?</vt:lpstr>
      <vt:lpstr>PowerPoint-præsentation</vt:lpstr>
      <vt:lpstr>Værdiskabelse fra Weekli</vt:lpstr>
      <vt:lpstr>Anonymitet er nøglen</vt:lpstr>
      <vt:lpstr>PowerPoint-præsentation</vt:lpstr>
      <vt:lpstr>PowerPoint-præsentation</vt:lpstr>
      <vt:lpstr>Held og lykke!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Karin Lundberg</dc:creator>
  <cp:lastModifiedBy>Merete Lund</cp:lastModifiedBy>
  <cp:revision>27</cp:revision>
  <dcterms:created xsi:type="dcterms:W3CDTF">2020-05-30T15:08:22Z</dcterms:created>
  <dcterms:modified xsi:type="dcterms:W3CDTF">2026-01-02T09:25:45Z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0x010100DA66DFAD53A6CF448B7E9888ADB6BB1D</vt:lpwstr>
  </property>
  <property fmtid="{D5CDD505-2E9C-101B-9397-08002B2CF9AE}" pid="3" name="_dlc_DocIdItemGuid">
    <vt:lpwstr>e7878093-c4fa-4aa4-a744-a5037fc7b471</vt:lpwstr>
  </property>
  <property fmtid="{D5CDD505-2E9C-101B-9397-08002B2CF9AE}" pid="4" name="Order">
    <vt:r8>221072200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_dlc_DocId">
    <vt:lpwstr>3AT7CKH7422A-2102554853-2210722</vt:lpwstr>
  </property>
  <property fmtid="{D5CDD505-2E9C-101B-9397-08002B2CF9AE}" pid="9" name="TriggerFlowInfo">
    <vt:lpwstr/>
  </property>
  <property fmtid="{D5CDD505-2E9C-101B-9397-08002B2CF9AE}" pid="10" name="Cleanedup">
    <vt:bool>false</vt:bool>
  </property>
  <property fmtid="{D5CDD505-2E9C-101B-9397-08002B2CF9AE}" pid="11" name="_dlc_DocIdUrl">
    <vt:lpwstr>https://talentech1.sharepoint.com/_layouts/15/DocIdRedir.aspx?ID=3AT7CKH7422A-2102554853-2210722, 3AT7CKH7422A-2102554853-2210722</vt:lpwstr>
  </property>
  <property fmtid="{D5CDD505-2E9C-101B-9397-08002B2CF9AE}" pid="12" name="_SourceUrl">
    <vt:lpwstr/>
  </property>
  <property fmtid="{D5CDD505-2E9C-101B-9397-08002B2CF9AE}" pid="13" name="_SharedFileIndex">
    <vt:lpwstr/>
  </property>
  <property fmtid="{D5CDD505-2E9C-101B-9397-08002B2CF9AE}" pid="14" name="ComplianceAssetId">
    <vt:lpwstr/>
  </property>
  <property fmtid="{D5CDD505-2E9C-101B-9397-08002B2CF9AE}" pid="15" name="TemplateUrl">
    <vt:lpwstr/>
  </property>
  <property fmtid="{D5CDD505-2E9C-101B-9397-08002B2CF9AE}" pid="16" name="TaxKeyword">
    <vt:lpwstr/>
  </property>
</Properties>
</file>